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8" r:id="rId5"/>
    <p:sldId id="282" r:id="rId6"/>
    <p:sldId id="283" r:id="rId7"/>
    <p:sldId id="284" r:id="rId8"/>
    <p:sldId id="256" r:id="rId9"/>
    <p:sldId id="259" r:id="rId10"/>
    <p:sldId id="308" r:id="rId11"/>
    <p:sldId id="260" r:id="rId12"/>
    <p:sldId id="309" r:id="rId13"/>
    <p:sldId id="261" r:id="rId14"/>
    <p:sldId id="310" r:id="rId15"/>
    <p:sldId id="262" r:id="rId16"/>
    <p:sldId id="311" r:id="rId17"/>
    <p:sldId id="263" r:id="rId18"/>
    <p:sldId id="312" r:id="rId19"/>
    <p:sldId id="264" r:id="rId20"/>
    <p:sldId id="313" r:id="rId21"/>
    <p:sldId id="265" r:id="rId22"/>
    <p:sldId id="314" r:id="rId23"/>
    <p:sldId id="270" r:id="rId24"/>
    <p:sldId id="315" r:id="rId25"/>
    <p:sldId id="271" r:id="rId26"/>
    <p:sldId id="316" r:id="rId27"/>
    <p:sldId id="272" r:id="rId28"/>
    <p:sldId id="317" r:id="rId29"/>
    <p:sldId id="273" r:id="rId30"/>
    <p:sldId id="318" r:id="rId31"/>
    <p:sldId id="274" r:id="rId32"/>
  </p:sldIdLst>
  <p:sldSz cx="10058400" cy="7772400"/>
  <p:notesSz cx="6858000" cy="9144000"/>
  <p:embeddedFontLst>
    <p:embeddedFont>
      <p:font typeface="Arquitecta" pitchFamily="50" charset="0"/>
      <p:regular r:id="rId35"/>
      <p:italic r:id="rId36"/>
    </p:embeddedFont>
    <p:embeddedFont>
      <p:font typeface="Brandon Grotesque Black" panose="020B0A03020203060202" pitchFamily="34" charset="0"/>
      <p:regular r:id="rId37"/>
      <p:italic r:id="rId38"/>
    </p:embeddedFont>
    <p:embeddedFont>
      <p:font typeface="Brandon Grotesque Regular" panose="020B0503020203060202" pitchFamily="34" charset="0"/>
      <p:regular r:id="rId39"/>
      <p:italic r:id="rId40"/>
    </p:embeddedFont>
  </p:embeddedFontLst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68" userDrawn="1">
          <p15:clr>
            <a:srgbClr val="A4A3A4"/>
          </p15:clr>
        </p15:guide>
        <p15:guide id="2" orient="horz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  <a:srgbClr val="DFDFDF"/>
    <a:srgbClr val="000000"/>
    <a:srgbClr val="E5E5E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CFD409-3159-449C-A565-9E7AA18B45B3}" v="303" dt="2025-06-12T19:06:25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14" autoAdjust="0"/>
    <p:restoredTop sz="94703" autoAdjust="0"/>
  </p:normalViewPr>
  <p:slideViewPr>
    <p:cSldViewPr showGuides="1">
      <p:cViewPr varScale="1">
        <p:scale>
          <a:sx n="87" d="100"/>
          <a:sy n="87" d="100"/>
        </p:scale>
        <p:origin x="1938" y="84"/>
      </p:cViewPr>
      <p:guideLst>
        <p:guide pos="3168"/>
        <p:guide orient="horz"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font" Target="fonts/font5.fntdata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font" Target="fonts/font3.fntdata"/><Relationship Id="rId40" Type="http://schemas.openxmlformats.org/officeDocument/2006/relationships/font" Target="fonts/font6.fntdata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font" Target="fonts/font2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font" Target="fonts/font1.fntdata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4.fntdata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89381-577C-49AA-A4E2-5EBA34BD6249}" type="datetimeFigureOut">
              <a:rPr lang="en-US" smtClean="0"/>
              <a:t>6/16/2025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E7BEC-684E-4C3F-AEB2-ED7203F4ED3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3014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25F29-0308-477E-B892-CB798FED9259}" type="datetimeFigureOut">
              <a:rPr lang="en-US" smtClean="0"/>
              <a:t>6/16/2025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D79C7-905A-4C8B-8800-03693A11A4A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553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2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2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2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2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2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59F3228-DA61-4F27-A67C-E337B46226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228601"/>
            <a:ext cx="9601200" cy="6629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D07AEB-A303-4679-B681-7CF75F76B9D1}"/>
              </a:ext>
            </a:extLst>
          </p:cNvPr>
          <p:cNvSpPr txBox="1"/>
          <p:nvPr userDrawn="1"/>
        </p:nvSpPr>
        <p:spPr>
          <a:xfrm>
            <a:off x="381000" y="6959025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Brandon Grotesque Black" panose="020B0A03020203060202" pitchFamily="34" charset="0"/>
              </a:rPr>
              <a:t>2026 Calendar</a:t>
            </a:r>
          </a:p>
        </p:txBody>
      </p:sp>
    </p:spTree>
    <p:extLst>
      <p:ext uri="{BB962C8B-B14F-4D97-AF65-F5344CB8AC3E}">
        <p14:creationId xmlns:p14="http://schemas.microsoft.com/office/powerpoint/2010/main" val="312504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bruary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C01C2422-6C09-C6BA-6ED7-EAADB3D9C0C5}"/>
              </a:ext>
            </a:extLst>
          </p:cNvPr>
          <p:cNvSpPr txBox="1"/>
          <p:nvPr userDrawn="1"/>
        </p:nvSpPr>
        <p:spPr>
          <a:xfrm>
            <a:off x="394653" y="172720"/>
            <a:ext cx="9220200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February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2BF9DE-3495-7A81-A434-8E23FC9CE33B}"/>
              </a:ext>
            </a:extLst>
          </p:cNvPr>
          <p:cNvSpPr txBox="1"/>
          <p:nvPr userDrawn="1"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C55C38-56E5-DFB3-FDDD-957CF7BC6BE8}"/>
              </a:ext>
            </a:extLst>
          </p:cNvPr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97B69B-DF1F-1ED2-41D4-D3FD9A103802}"/>
              </a:ext>
            </a:extLst>
          </p:cNvPr>
          <p:cNvSpPr txBox="1"/>
          <p:nvPr userDrawn="1"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6621AF-FAD5-86F5-9870-39C632208A31}"/>
              </a:ext>
            </a:extLst>
          </p:cNvPr>
          <p:cNvSpPr txBox="1"/>
          <p:nvPr userDrawn="1"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63BE61-2011-4330-144B-7CED73CB87EA}"/>
              </a:ext>
            </a:extLst>
          </p:cNvPr>
          <p:cNvSpPr txBox="1"/>
          <p:nvPr userDrawn="1"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4F228F-63B1-D63F-EED6-4F483EDC3EBD}"/>
              </a:ext>
            </a:extLst>
          </p:cNvPr>
          <p:cNvSpPr txBox="1"/>
          <p:nvPr userDrawn="1"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A4E8BF-7827-A835-DE03-A8C653495EDD}"/>
              </a:ext>
            </a:extLst>
          </p:cNvPr>
          <p:cNvSpPr txBox="1"/>
          <p:nvPr userDrawn="1"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7832AB-006C-CF45-6151-CB0AFAF48B42}"/>
              </a:ext>
            </a:extLst>
          </p:cNvPr>
          <p:cNvSpPr txBox="1"/>
          <p:nvPr userDrawn="1"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B5C9E3-2CE5-8A4D-6CFD-F112256988AB}"/>
              </a:ext>
            </a:extLst>
          </p:cNvPr>
          <p:cNvSpPr txBox="1"/>
          <p:nvPr userDrawn="1"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E10EB4-8CCC-780A-6DA0-2E72CC434518}"/>
              </a:ext>
            </a:extLst>
          </p:cNvPr>
          <p:cNvSpPr txBox="1"/>
          <p:nvPr userDrawn="1"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209614-48F4-C88C-E92B-CED597AD0CD1}"/>
              </a:ext>
            </a:extLst>
          </p:cNvPr>
          <p:cNvSpPr txBox="1"/>
          <p:nvPr userDrawn="1"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163BDB-3DEF-D905-03D9-A09920E7D9B5}"/>
              </a:ext>
            </a:extLst>
          </p:cNvPr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C9021F-CC00-5796-EAD9-F8CA3D354E3C}"/>
              </a:ext>
            </a:extLst>
          </p:cNvPr>
          <p:cNvSpPr txBox="1"/>
          <p:nvPr userDrawn="1"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EA0A7F-5C25-D4D6-E877-FCC824AD6505}"/>
              </a:ext>
            </a:extLst>
          </p:cNvPr>
          <p:cNvSpPr txBox="1"/>
          <p:nvPr userDrawn="1"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7C2FB8-8633-31B4-E8A3-C5F4173263B0}"/>
              </a:ext>
            </a:extLst>
          </p:cNvPr>
          <p:cNvSpPr txBox="1"/>
          <p:nvPr userDrawn="1"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73CB24F-D13B-8CCA-603D-4FC92E7087A3}"/>
              </a:ext>
            </a:extLst>
          </p:cNvPr>
          <p:cNvSpPr txBox="1"/>
          <p:nvPr userDrawn="1"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E7DC8C-5C73-81BC-7BB7-AFB484895458}"/>
              </a:ext>
            </a:extLst>
          </p:cNvPr>
          <p:cNvSpPr txBox="1"/>
          <p:nvPr userDrawn="1"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9EABBC-6BB8-9DFA-1FCC-AA03F72EDD3F}"/>
              </a:ext>
            </a:extLst>
          </p:cNvPr>
          <p:cNvSpPr txBox="1"/>
          <p:nvPr userDrawn="1"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E0E7993-64F3-E6A2-86DB-840B8873FE41}"/>
              </a:ext>
            </a:extLst>
          </p:cNvPr>
          <p:cNvSpPr txBox="1"/>
          <p:nvPr userDrawn="1"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BB7A218-E338-184C-1A9C-61D2A86723AD}"/>
              </a:ext>
            </a:extLst>
          </p:cNvPr>
          <p:cNvSpPr txBox="1"/>
          <p:nvPr userDrawn="1"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ABF8588-D16D-8931-186B-A2AF5821C6A7}"/>
              </a:ext>
            </a:extLst>
          </p:cNvPr>
          <p:cNvSpPr txBox="1"/>
          <p:nvPr userDrawn="1"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16C22B8-6F6C-30A4-96A9-48A75371393F}"/>
              </a:ext>
            </a:extLst>
          </p:cNvPr>
          <p:cNvSpPr txBox="1"/>
          <p:nvPr userDrawn="1"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March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4536146-0767-F273-82D3-BEB07554B96E}"/>
              </a:ext>
            </a:extLst>
          </p:cNvPr>
          <p:cNvSpPr txBox="1"/>
          <p:nvPr userDrawn="1"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724A37-2DD8-F0AA-70C7-3227079E06BD}"/>
              </a:ext>
            </a:extLst>
          </p:cNvPr>
          <p:cNvSpPr txBox="1"/>
          <p:nvPr userDrawn="1"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52742F-8FFE-C6CB-3469-B84FD9C4A650}"/>
              </a:ext>
            </a:extLst>
          </p:cNvPr>
          <p:cNvSpPr txBox="1"/>
          <p:nvPr userDrawn="1"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5F48895-CEA3-670E-F8DC-50383F5A03DA}"/>
              </a:ext>
            </a:extLst>
          </p:cNvPr>
          <p:cNvSpPr txBox="1"/>
          <p:nvPr userDrawn="1"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4817277-50DF-C9D4-599E-C940344B1756}"/>
              </a:ext>
            </a:extLst>
          </p:cNvPr>
          <p:cNvSpPr txBox="1"/>
          <p:nvPr userDrawn="1"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lang="en-US"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6218416-92DE-B12F-ED74-94A7AE3DF835}"/>
              </a:ext>
            </a:extLst>
          </p:cNvPr>
          <p:cNvSpPr txBox="1"/>
          <p:nvPr userDrawn="1"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4B3456-C93A-43D5-F1FB-BD62C2683B5D}"/>
              </a:ext>
            </a:extLst>
          </p:cNvPr>
          <p:cNvSpPr txBox="1"/>
          <p:nvPr userDrawn="1"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0DAAAC9-ECD3-E255-6D6F-ECC7D4F9F011}"/>
              </a:ext>
            </a:extLst>
          </p:cNvPr>
          <p:cNvSpPr txBox="1"/>
          <p:nvPr userDrawn="1"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7D2CF92-072D-3010-7C9D-908D6AE494F5}"/>
              </a:ext>
            </a:extLst>
          </p:cNvPr>
          <p:cNvSpPr txBox="1"/>
          <p:nvPr userDrawn="1"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1500D91-C736-2D1D-9B43-AB7B36DCD051}"/>
              </a:ext>
            </a:extLst>
          </p:cNvPr>
          <p:cNvSpPr txBox="1"/>
          <p:nvPr userDrawn="1"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D990AE-4122-3873-5357-F6C4A6E6ABE4}"/>
              </a:ext>
            </a:extLst>
          </p:cNvPr>
          <p:cNvSpPr txBox="1"/>
          <p:nvPr userDrawn="1"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711847-6C9C-1BF8-E882-5C0D154FF01D}"/>
              </a:ext>
            </a:extLst>
          </p:cNvPr>
          <p:cNvSpPr txBox="1"/>
          <p:nvPr userDrawn="1"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1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85FA2CA-9502-97B4-3BD1-A559A9C3F240}"/>
              </a:ext>
            </a:extLst>
          </p:cNvPr>
          <p:cNvSpPr txBox="1"/>
          <p:nvPr userDrawn="1"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8F9C13C-5590-9E10-172D-0508C4D7DE4D}"/>
              </a:ext>
            </a:extLst>
          </p:cNvPr>
          <p:cNvSpPr txBox="1"/>
          <p:nvPr userDrawn="1"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5684070-D6F3-94C9-515F-F26B95FA67F1}"/>
              </a:ext>
            </a:extLst>
          </p:cNvPr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67568E-6F3E-082B-2242-A069E8D1F8A2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C920D41-E7F5-39D2-7524-332E0A062CE4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5782AB7-CDD5-C28E-AE4F-CA16D0E29BC1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2052A0B-F465-E356-3A7B-0F9DDF3EE9D6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C9B23DB-FBF6-A866-1402-8D43432AF8F9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12F3B81-E2B7-EE13-6F74-02FC5A347892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6110687D-65F0-0D7A-2958-2634B6353A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EC4EAAEB-5190-3761-869E-1589850ECD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Groundhog Day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D0BEEEFF-59A6-84C5-4006-14F90A7989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B4ABFE06-E9C2-DE35-7835-31A030E7C4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E25E6719-D733-46BD-008A-60A70D3F60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BCAC08F7-E55F-5B80-F643-3C17D58502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F0D60E1C-58C4-D21A-37E4-47D3DB2C01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626337CE-B813-0071-09B1-879E746E24E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C63A6F98-169B-E395-0D76-F1D68D4BA78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E89D707A-60FB-A61D-F7E3-EE47EEAC1F1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5254E610-FBB0-C902-5555-C3A974AB66F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FF906A24-4304-95D9-3BEB-8DEDCF3230D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80F0813A-4573-227C-8DD2-8DDC1AA09B2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2FFF3DA6-2397-CE0A-D505-0EE8E646DAF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Valentine’s Day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F1D7BDD5-72CB-25AB-4F0A-4E68660D179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4BDCFBCA-1F8C-302C-3170-FC06C12BD43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President’s Day</a:t>
            </a:r>
          </a:p>
          <a:p>
            <a:pPr lvl="0"/>
            <a:endParaRPr lang="en-US" dirty="0"/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11D05852-C479-B44E-3EBA-2D6D84CA618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688636B1-E6FA-90FE-5A2E-B1BF3040B45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2" name="Text Placeholder 5">
            <a:extLst>
              <a:ext uri="{FF2B5EF4-FFF2-40B4-BE49-F238E27FC236}">
                <a16:creationId xmlns:a16="http://schemas.microsoft.com/office/drawing/2014/main" id="{F4CFD935-B2F9-2659-DEAB-898295AEFB7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3" name="Text Placeholder 5">
            <a:extLst>
              <a:ext uri="{FF2B5EF4-FFF2-40B4-BE49-F238E27FC236}">
                <a16:creationId xmlns:a16="http://schemas.microsoft.com/office/drawing/2014/main" id="{3B04643F-FB0F-B296-64C0-CFF4653B786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4" name="Text Placeholder 5">
            <a:extLst>
              <a:ext uri="{FF2B5EF4-FFF2-40B4-BE49-F238E27FC236}">
                <a16:creationId xmlns:a16="http://schemas.microsoft.com/office/drawing/2014/main" id="{2B7D4799-55D7-93C8-4FB1-892F967BE82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5" name="Text Placeholder 5">
            <a:extLst>
              <a:ext uri="{FF2B5EF4-FFF2-40B4-BE49-F238E27FC236}">
                <a16:creationId xmlns:a16="http://schemas.microsoft.com/office/drawing/2014/main" id="{09966EAB-02CA-4F54-F04E-A14CB38F250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6" name="Text Placeholder 5">
            <a:extLst>
              <a:ext uri="{FF2B5EF4-FFF2-40B4-BE49-F238E27FC236}">
                <a16:creationId xmlns:a16="http://schemas.microsoft.com/office/drawing/2014/main" id="{1F58A6F4-8702-F95D-FAE9-7380BDE7C2F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7" name="Text Placeholder 5">
            <a:extLst>
              <a:ext uri="{FF2B5EF4-FFF2-40B4-BE49-F238E27FC236}">
                <a16:creationId xmlns:a16="http://schemas.microsoft.com/office/drawing/2014/main" id="{8CDE459B-7F4E-F7A3-0F12-9FF420C4AD9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8" name="Text Placeholder 5">
            <a:extLst>
              <a:ext uri="{FF2B5EF4-FFF2-40B4-BE49-F238E27FC236}">
                <a16:creationId xmlns:a16="http://schemas.microsoft.com/office/drawing/2014/main" id="{24D3FC74-4183-F6CD-6E92-590E839D93C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9" name="Text Placeholder 5">
            <a:extLst>
              <a:ext uri="{FF2B5EF4-FFF2-40B4-BE49-F238E27FC236}">
                <a16:creationId xmlns:a16="http://schemas.microsoft.com/office/drawing/2014/main" id="{3726EEC5-030F-2BE1-97EB-34053B572CD5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0" name="Text Placeholder 5">
            <a:extLst>
              <a:ext uri="{FF2B5EF4-FFF2-40B4-BE49-F238E27FC236}">
                <a16:creationId xmlns:a16="http://schemas.microsoft.com/office/drawing/2014/main" id="{1A2170CF-0A9C-7285-1A81-7967535D381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1" name="Text Placeholder 5">
            <a:extLst>
              <a:ext uri="{FF2B5EF4-FFF2-40B4-BE49-F238E27FC236}">
                <a16:creationId xmlns:a16="http://schemas.microsoft.com/office/drawing/2014/main" id="{D1FF5D27-9789-BC00-0E2E-0BD2C4E5F16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2" name="Text Placeholder 5">
            <a:extLst>
              <a:ext uri="{FF2B5EF4-FFF2-40B4-BE49-F238E27FC236}">
                <a16:creationId xmlns:a16="http://schemas.microsoft.com/office/drawing/2014/main" id="{01C2C38B-F1FC-388F-3455-275160A9C0C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3" name="Text Placeholder 5">
            <a:extLst>
              <a:ext uri="{FF2B5EF4-FFF2-40B4-BE49-F238E27FC236}">
                <a16:creationId xmlns:a16="http://schemas.microsoft.com/office/drawing/2014/main" id="{918CEB02-45BD-9B9A-D5A1-3871DBB8D7A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4" name="Text Placeholder 5">
            <a:extLst>
              <a:ext uri="{FF2B5EF4-FFF2-40B4-BE49-F238E27FC236}">
                <a16:creationId xmlns:a16="http://schemas.microsoft.com/office/drawing/2014/main" id="{FE340DC7-454A-49B0-C902-BCA74034E56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5" name="Text Placeholder 5">
            <a:extLst>
              <a:ext uri="{FF2B5EF4-FFF2-40B4-BE49-F238E27FC236}">
                <a16:creationId xmlns:a16="http://schemas.microsoft.com/office/drawing/2014/main" id="{5C74A9DF-A377-DD8E-21A9-A672DC74CA0A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6" name="Text Placeholder 5">
            <a:extLst>
              <a:ext uri="{FF2B5EF4-FFF2-40B4-BE49-F238E27FC236}">
                <a16:creationId xmlns:a16="http://schemas.microsoft.com/office/drawing/2014/main" id="{8660199B-24A2-B5B0-9229-403D938CEC8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7" name="Text Placeholder 5">
            <a:extLst>
              <a:ext uri="{FF2B5EF4-FFF2-40B4-BE49-F238E27FC236}">
                <a16:creationId xmlns:a16="http://schemas.microsoft.com/office/drawing/2014/main" id="{65E5512D-E1B2-E73F-B5EF-C907A0FA054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8" name="Text Placeholder 5">
            <a:extLst>
              <a:ext uri="{FF2B5EF4-FFF2-40B4-BE49-F238E27FC236}">
                <a16:creationId xmlns:a16="http://schemas.microsoft.com/office/drawing/2014/main" id="{BD9CA9EE-16FD-8FDC-F41D-782D441809F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9" name="Text Placeholder 5">
            <a:extLst>
              <a:ext uri="{FF2B5EF4-FFF2-40B4-BE49-F238E27FC236}">
                <a16:creationId xmlns:a16="http://schemas.microsoft.com/office/drawing/2014/main" id="{E1591AB4-78D1-743A-E3E5-5284C17F5C6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0" name="Text Placeholder 5">
            <a:extLst>
              <a:ext uri="{FF2B5EF4-FFF2-40B4-BE49-F238E27FC236}">
                <a16:creationId xmlns:a16="http://schemas.microsoft.com/office/drawing/2014/main" id="{3E22C9BF-1D8D-1463-A3F6-3EED860FB1B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1" name="Text Placeholder 5">
            <a:extLst>
              <a:ext uri="{FF2B5EF4-FFF2-40B4-BE49-F238E27FC236}">
                <a16:creationId xmlns:a16="http://schemas.microsoft.com/office/drawing/2014/main" id="{52703D0A-BCF7-8390-6ED8-07314A5FE345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2" name="Text Placeholder 5">
            <a:extLst>
              <a:ext uri="{FF2B5EF4-FFF2-40B4-BE49-F238E27FC236}">
                <a16:creationId xmlns:a16="http://schemas.microsoft.com/office/drawing/2014/main" id="{8B0CE88D-EF00-33B9-DFD9-E825733F980E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3" name="Text Placeholder 5">
            <a:extLst>
              <a:ext uri="{FF2B5EF4-FFF2-40B4-BE49-F238E27FC236}">
                <a16:creationId xmlns:a16="http://schemas.microsoft.com/office/drawing/2014/main" id="{1BC35AA9-85CB-D519-E6B7-DF4F688F10B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4" name="Text Placeholder 5">
            <a:extLst>
              <a:ext uri="{FF2B5EF4-FFF2-40B4-BE49-F238E27FC236}">
                <a16:creationId xmlns:a16="http://schemas.microsoft.com/office/drawing/2014/main" id="{47D7D65B-6BDC-4008-E670-1A34BD0BCE10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5" name="Text Placeholder 5">
            <a:extLst>
              <a:ext uri="{FF2B5EF4-FFF2-40B4-BE49-F238E27FC236}">
                <a16:creationId xmlns:a16="http://schemas.microsoft.com/office/drawing/2014/main" id="{A7CEC867-CBAF-ED0A-B2F5-0D98A6D17656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786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ch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8D0E5B-D51B-4025-870C-99DAFF3F6C57}"/>
              </a:ext>
            </a:extLst>
          </p:cNvPr>
          <p:cNvSpPr txBox="1"/>
          <p:nvPr userDrawn="1"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097C46-FE0B-CDCB-6F3C-415364E34A61}"/>
              </a:ext>
            </a:extLst>
          </p:cNvPr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D8E39D-D80A-F7DE-592F-C43E5C3A4378}"/>
              </a:ext>
            </a:extLst>
          </p:cNvPr>
          <p:cNvSpPr txBox="1"/>
          <p:nvPr userDrawn="1"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856749-D4A0-242E-2BE4-D35CA55DF807}"/>
              </a:ext>
            </a:extLst>
          </p:cNvPr>
          <p:cNvSpPr txBox="1"/>
          <p:nvPr userDrawn="1"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18CE76-3D03-DAA2-ECC2-CD148F101376}"/>
              </a:ext>
            </a:extLst>
          </p:cNvPr>
          <p:cNvSpPr txBox="1"/>
          <p:nvPr userDrawn="1"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12C9AC-AA2C-40B2-8533-7B2B5DBA09A6}"/>
              </a:ext>
            </a:extLst>
          </p:cNvPr>
          <p:cNvSpPr txBox="1"/>
          <p:nvPr userDrawn="1"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573DDB-CFC3-4E7C-36D4-A921F7578F70}"/>
              </a:ext>
            </a:extLst>
          </p:cNvPr>
          <p:cNvSpPr txBox="1"/>
          <p:nvPr userDrawn="1"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96D0EE-A530-F134-8931-C9FEF53354AD}"/>
              </a:ext>
            </a:extLst>
          </p:cNvPr>
          <p:cNvSpPr txBox="1"/>
          <p:nvPr userDrawn="1"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2EBBCE-9182-4E3F-A316-35A3E8D58470}"/>
              </a:ext>
            </a:extLst>
          </p:cNvPr>
          <p:cNvSpPr txBox="1"/>
          <p:nvPr userDrawn="1"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0EC2EA-36E3-F7F8-9F93-6F6CAEE472CC}"/>
              </a:ext>
            </a:extLst>
          </p:cNvPr>
          <p:cNvSpPr txBox="1"/>
          <p:nvPr userDrawn="1"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B00394-A9CD-9EC8-2491-FF5305A044BD}"/>
              </a:ext>
            </a:extLst>
          </p:cNvPr>
          <p:cNvSpPr txBox="1"/>
          <p:nvPr userDrawn="1"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DCBAFD-7D8F-4208-2276-6654F4B159B0}"/>
              </a:ext>
            </a:extLst>
          </p:cNvPr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3361C6-D078-6801-A6B7-F00AE9AFB96D}"/>
              </a:ext>
            </a:extLst>
          </p:cNvPr>
          <p:cNvSpPr txBox="1"/>
          <p:nvPr userDrawn="1"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D19143-7F20-E8D8-23FB-6FF01BD03D28}"/>
              </a:ext>
            </a:extLst>
          </p:cNvPr>
          <p:cNvSpPr txBox="1"/>
          <p:nvPr userDrawn="1"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E07CDF-4D5A-88DD-CC45-650D70EB027A}"/>
              </a:ext>
            </a:extLst>
          </p:cNvPr>
          <p:cNvSpPr txBox="1"/>
          <p:nvPr userDrawn="1"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189EE0-7B91-8122-0DBF-D7F6EA9C2D93}"/>
              </a:ext>
            </a:extLst>
          </p:cNvPr>
          <p:cNvSpPr txBox="1"/>
          <p:nvPr userDrawn="1"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6AE3A-E4BD-A58F-C256-BF634F2BE2E2}"/>
              </a:ext>
            </a:extLst>
          </p:cNvPr>
          <p:cNvSpPr txBox="1"/>
          <p:nvPr userDrawn="1"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4304A0-20EC-ED5B-0C14-ED1D0191DD5F}"/>
              </a:ext>
            </a:extLst>
          </p:cNvPr>
          <p:cNvSpPr txBox="1"/>
          <p:nvPr userDrawn="1"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BE4D27-7C7B-C780-D24C-7FD386B700F1}"/>
              </a:ext>
            </a:extLst>
          </p:cNvPr>
          <p:cNvSpPr txBox="1"/>
          <p:nvPr userDrawn="1"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C0F78D-32DA-6F2B-B03B-754A997526F9}"/>
              </a:ext>
            </a:extLst>
          </p:cNvPr>
          <p:cNvSpPr txBox="1"/>
          <p:nvPr userDrawn="1"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335C456-E27C-0C67-E77E-69EE44034FCA}"/>
              </a:ext>
            </a:extLst>
          </p:cNvPr>
          <p:cNvSpPr txBox="1"/>
          <p:nvPr userDrawn="1"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D31C58-7C02-D03B-963C-47FC3F7F8F87}"/>
              </a:ext>
            </a:extLst>
          </p:cNvPr>
          <p:cNvSpPr txBox="1"/>
          <p:nvPr userDrawn="1"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99D3AA-2E40-3747-7017-E14327407FF7}"/>
              </a:ext>
            </a:extLst>
          </p:cNvPr>
          <p:cNvSpPr txBox="1"/>
          <p:nvPr userDrawn="1"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EFD1C5A-AD51-B02F-E28E-429C077A0F5A}"/>
              </a:ext>
            </a:extLst>
          </p:cNvPr>
          <p:cNvSpPr txBox="1"/>
          <p:nvPr userDrawn="1"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982733-0C98-406C-9D78-5E218298DD89}"/>
              </a:ext>
            </a:extLst>
          </p:cNvPr>
          <p:cNvSpPr txBox="1"/>
          <p:nvPr userDrawn="1"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5226552-33F4-89C6-F27D-662B01A1253F}"/>
              </a:ext>
            </a:extLst>
          </p:cNvPr>
          <p:cNvSpPr txBox="1"/>
          <p:nvPr userDrawn="1"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9898AD0-686D-0C0F-EC26-AE1E2CF601A7}"/>
              </a:ext>
            </a:extLst>
          </p:cNvPr>
          <p:cNvSpPr txBox="1"/>
          <p:nvPr userDrawn="1"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lang="en-US"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71A51C-B8A8-F251-C7B6-43D16B017C98}"/>
              </a:ext>
            </a:extLst>
          </p:cNvPr>
          <p:cNvSpPr txBox="1"/>
          <p:nvPr userDrawn="1"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1CC846-65BE-4B31-A206-6EE87361B731}"/>
              </a:ext>
            </a:extLst>
          </p:cNvPr>
          <p:cNvSpPr txBox="1"/>
          <p:nvPr userDrawn="1"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86FE4BC-E969-3BCC-AEC5-42C563E66889}"/>
              </a:ext>
            </a:extLst>
          </p:cNvPr>
          <p:cNvSpPr txBox="1"/>
          <p:nvPr userDrawn="1"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DDD34BF-770B-E7CF-243D-6D0929CD059B}"/>
              </a:ext>
            </a:extLst>
          </p:cNvPr>
          <p:cNvSpPr txBox="1"/>
          <p:nvPr userDrawn="1"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F95E61-EB99-DDCB-E88D-83B94FDB4493}"/>
              </a:ext>
            </a:extLst>
          </p:cNvPr>
          <p:cNvSpPr txBox="1"/>
          <p:nvPr userDrawn="1"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3868DB-EF3E-7FEE-5CDB-4A3B26D25541}"/>
              </a:ext>
            </a:extLst>
          </p:cNvPr>
          <p:cNvSpPr txBox="1"/>
          <p:nvPr userDrawn="1"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064EFBE-A801-F765-8C37-803CB53510A7}"/>
              </a:ext>
            </a:extLst>
          </p:cNvPr>
          <p:cNvSpPr txBox="1"/>
          <p:nvPr userDrawn="1"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1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260257-9FCB-8E84-2C9C-9DA7A14F5622}"/>
              </a:ext>
            </a:extLst>
          </p:cNvPr>
          <p:cNvSpPr txBox="1"/>
          <p:nvPr userDrawn="1"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C335CDC-007D-1639-923B-140C167AB2B5}"/>
              </a:ext>
            </a:extLst>
          </p:cNvPr>
          <p:cNvSpPr txBox="1"/>
          <p:nvPr userDrawn="1"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21DCA1C-B7DA-EC1A-0FE8-E3019D775573}"/>
              </a:ext>
            </a:extLst>
          </p:cNvPr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1AF9D6D-9867-0C3E-406E-2688816AB6D5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19BB50F-08F5-91F5-45AD-3FBB9A15FFE9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E35485D-6DDF-7F3F-CC00-9605058B6A82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772A480-28D2-042C-9E73-DC9F92B3343B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91E6432-23F6-97F6-027A-61529A805891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April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929D039-C85C-4646-9D8C-C152FE6056EA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6FB9296D-2DD2-9100-582D-B86EB93FCE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81CB5179-BF9B-CB9F-E2EB-1AAF99E341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EDBC0F63-9A0F-A791-F868-1D0A87F53E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022C07E3-3295-8234-013D-236C5EDEC3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F833FB27-FD2C-26C9-1FDF-CB471F9A2E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65975B7B-252D-6225-DA4F-D5781D7E12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2DF696DB-8656-AE72-4971-36A6FF40FE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42CE5083-E130-D179-409A-C32A31500A0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Daylight Saving Time starts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AA2FAF3D-E441-6FE5-7BAD-21498F8FE4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C2205DAF-4655-AD03-D0A1-22EBA84565E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68F7A6DC-6D7D-8722-C805-6B42FEC87CF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C815632D-A627-B6C5-6540-634381ABB42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15BD8E03-8C9C-D321-2A69-9F47BD5D227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AB801A52-858D-B74F-338E-046004F60BA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34892C92-6EA3-816F-458E-CBA11BC4AE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3D89A282-BB83-69F3-FA81-11C0CBFB8F5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8FC6658C-F91B-6A88-12F7-DEED22B5050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St. Patrick’s Day</a:t>
            </a:r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FADA0C2F-8AED-BC48-55B0-4BF8D9728C5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85796F18-EC72-D597-3917-E1988D05B10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2" name="Text Placeholder 5">
            <a:extLst>
              <a:ext uri="{FF2B5EF4-FFF2-40B4-BE49-F238E27FC236}">
                <a16:creationId xmlns:a16="http://schemas.microsoft.com/office/drawing/2014/main" id="{28F227F7-7B0E-7AE2-A3C9-72DC7A5F503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3" name="Text Placeholder 5">
            <a:extLst>
              <a:ext uri="{FF2B5EF4-FFF2-40B4-BE49-F238E27FC236}">
                <a16:creationId xmlns:a16="http://schemas.microsoft.com/office/drawing/2014/main" id="{C2778C7E-F9C4-72A4-1032-3D88EEE6E9C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4" name="Text Placeholder 5">
            <a:extLst>
              <a:ext uri="{FF2B5EF4-FFF2-40B4-BE49-F238E27FC236}">
                <a16:creationId xmlns:a16="http://schemas.microsoft.com/office/drawing/2014/main" id="{F2E4B565-BE0B-4781-FBD7-444E1BEFF3D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5" name="Text Placeholder 5">
            <a:extLst>
              <a:ext uri="{FF2B5EF4-FFF2-40B4-BE49-F238E27FC236}">
                <a16:creationId xmlns:a16="http://schemas.microsoft.com/office/drawing/2014/main" id="{12EC00B7-66D3-8A95-09EC-E9A7CD6C0CC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6" name="Text Placeholder 5">
            <a:extLst>
              <a:ext uri="{FF2B5EF4-FFF2-40B4-BE49-F238E27FC236}">
                <a16:creationId xmlns:a16="http://schemas.microsoft.com/office/drawing/2014/main" id="{BBAB7523-8EE9-DDA9-6325-56548AE9B79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7" name="Text Placeholder 5">
            <a:extLst>
              <a:ext uri="{FF2B5EF4-FFF2-40B4-BE49-F238E27FC236}">
                <a16:creationId xmlns:a16="http://schemas.microsoft.com/office/drawing/2014/main" id="{C27870E1-6FB0-7949-DCFC-414DE6032211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8" name="Text Placeholder 5">
            <a:extLst>
              <a:ext uri="{FF2B5EF4-FFF2-40B4-BE49-F238E27FC236}">
                <a16:creationId xmlns:a16="http://schemas.microsoft.com/office/drawing/2014/main" id="{A0E049D3-AD41-2482-0DCB-3D131DA65B75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9" name="Text Placeholder 5">
            <a:extLst>
              <a:ext uri="{FF2B5EF4-FFF2-40B4-BE49-F238E27FC236}">
                <a16:creationId xmlns:a16="http://schemas.microsoft.com/office/drawing/2014/main" id="{28C89B03-D02D-8D22-F637-CC6EF861E3B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0" name="Text Placeholder 5">
            <a:extLst>
              <a:ext uri="{FF2B5EF4-FFF2-40B4-BE49-F238E27FC236}">
                <a16:creationId xmlns:a16="http://schemas.microsoft.com/office/drawing/2014/main" id="{BF5019EB-BA30-B0AB-A3D3-03A1FEEE589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1" name="Text Placeholder 5">
            <a:extLst>
              <a:ext uri="{FF2B5EF4-FFF2-40B4-BE49-F238E27FC236}">
                <a16:creationId xmlns:a16="http://schemas.microsoft.com/office/drawing/2014/main" id="{9B741CD5-E056-00DB-583D-FFAF935B3CB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2" name="Text Placeholder 5">
            <a:extLst>
              <a:ext uri="{FF2B5EF4-FFF2-40B4-BE49-F238E27FC236}">
                <a16:creationId xmlns:a16="http://schemas.microsoft.com/office/drawing/2014/main" id="{60AC8654-8AE4-C0A0-020F-0A64BCC59FD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3" name="Text Placeholder 5">
            <a:extLst>
              <a:ext uri="{FF2B5EF4-FFF2-40B4-BE49-F238E27FC236}">
                <a16:creationId xmlns:a16="http://schemas.microsoft.com/office/drawing/2014/main" id="{9EE7C328-E58C-35F7-8504-4906B858311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4" name="Text Placeholder 5">
            <a:extLst>
              <a:ext uri="{FF2B5EF4-FFF2-40B4-BE49-F238E27FC236}">
                <a16:creationId xmlns:a16="http://schemas.microsoft.com/office/drawing/2014/main" id="{8A14630D-F784-5DE8-BB54-6DC0772A2F0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5" name="Text Placeholder 5">
            <a:extLst>
              <a:ext uri="{FF2B5EF4-FFF2-40B4-BE49-F238E27FC236}">
                <a16:creationId xmlns:a16="http://schemas.microsoft.com/office/drawing/2014/main" id="{EB7FD0EA-3F48-2F9E-0540-87D3F3C7784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6" name="Text Placeholder 5">
            <a:extLst>
              <a:ext uri="{FF2B5EF4-FFF2-40B4-BE49-F238E27FC236}">
                <a16:creationId xmlns:a16="http://schemas.microsoft.com/office/drawing/2014/main" id="{40590F3A-6DCF-BA9B-2467-5CBC9818EE9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7" name="Text Placeholder 5">
            <a:extLst>
              <a:ext uri="{FF2B5EF4-FFF2-40B4-BE49-F238E27FC236}">
                <a16:creationId xmlns:a16="http://schemas.microsoft.com/office/drawing/2014/main" id="{81E10FD2-7989-7B8E-A248-2E161548B9F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8" name="Text Placeholder 5">
            <a:extLst>
              <a:ext uri="{FF2B5EF4-FFF2-40B4-BE49-F238E27FC236}">
                <a16:creationId xmlns:a16="http://schemas.microsoft.com/office/drawing/2014/main" id="{FC15A83C-1CD1-23D7-E8E2-8D97C93CE8A4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9" name="Text Placeholder 5">
            <a:extLst>
              <a:ext uri="{FF2B5EF4-FFF2-40B4-BE49-F238E27FC236}">
                <a16:creationId xmlns:a16="http://schemas.microsoft.com/office/drawing/2014/main" id="{08BFD89C-ACE2-F319-EF6F-44265310D3F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0" name="Text Placeholder 5">
            <a:extLst>
              <a:ext uri="{FF2B5EF4-FFF2-40B4-BE49-F238E27FC236}">
                <a16:creationId xmlns:a16="http://schemas.microsoft.com/office/drawing/2014/main" id="{B92490BB-2054-5D6D-3CCF-32B9AB397C40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1" name="Text Placeholder 5">
            <a:extLst>
              <a:ext uri="{FF2B5EF4-FFF2-40B4-BE49-F238E27FC236}">
                <a16:creationId xmlns:a16="http://schemas.microsoft.com/office/drawing/2014/main" id="{6F39956E-41E4-26BA-B3AD-13BD563B0C7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2" name="Text Placeholder 5">
            <a:extLst>
              <a:ext uri="{FF2B5EF4-FFF2-40B4-BE49-F238E27FC236}">
                <a16:creationId xmlns:a16="http://schemas.microsoft.com/office/drawing/2014/main" id="{7E63006D-93DE-3192-23BB-2ABBC261FC8F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3" name="Text Placeholder 5">
            <a:extLst>
              <a:ext uri="{FF2B5EF4-FFF2-40B4-BE49-F238E27FC236}">
                <a16:creationId xmlns:a16="http://schemas.microsoft.com/office/drawing/2014/main" id="{B7B14275-4729-BB7A-1F67-78CD334872E6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4" name="Text Placeholder 5">
            <a:extLst>
              <a:ext uri="{FF2B5EF4-FFF2-40B4-BE49-F238E27FC236}">
                <a16:creationId xmlns:a16="http://schemas.microsoft.com/office/drawing/2014/main" id="{E2274C4A-C086-42D1-D491-6D844781D74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5" name="TextBox 1814">
            <a:extLst>
              <a:ext uri="{FF2B5EF4-FFF2-40B4-BE49-F238E27FC236}">
                <a16:creationId xmlns:a16="http://schemas.microsoft.com/office/drawing/2014/main" id="{00EA12D3-8E8C-923E-7B2D-33A4AE7AF1CA}"/>
              </a:ext>
            </a:extLst>
          </p:cNvPr>
          <p:cNvSpPr txBox="1"/>
          <p:nvPr userDrawn="1"/>
        </p:nvSpPr>
        <p:spPr>
          <a:xfrm>
            <a:off x="394653" y="172720"/>
            <a:ext cx="7942032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March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ril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5591C1-A7A8-B5EA-1262-EF827AB91CCA}"/>
              </a:ext>
            </a:extLst>
          </p:cNvPr>
          <p:cNvSpPr txBox="1"/>
          <p:nvPr userDrawn="1"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2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FB682D-944F-B588-BF44-77DF00E81546}"/>
              </a:ext>
            </a:extLst>
          </p:cNvPr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3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91F30A-8665-47B6-0648-341201C12133}"/>
              </a:ext>
            </a:extLst>
          </p:cNvPr>
          <p:cNvSpPr txBox="1"/>
          <p:nvPr userDrawn="1"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9E554C-F9B3-7A9B-13CE-DF3E9C9243CE}"/>
              </a:ext>
            </a:extLst>
          </p:cNvPr>
          <p:cNvSpPr txBox="1"/>
          <p:nvPr userDrawn="1"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9291AD-F317-91F9-9507-ED0D7D865D0E}"/>
              </a:ext>
            </a:extLst>
          </p:cNvPr>
          <p:cNvSpPr txBox="1"/>
          <p:nvPr userDrawn="1"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50B8CA-6FEB-E9A1-3A94-FD23DA4A1625}"/>
              </a:ext>
            </a:extLst>
          </p:cNvPr>
          <p:cNvSpPr txBox="1"/>
          <p:nvPr userDrawn="1"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385F9-5B3C-3D9E-0490-F68D4CBF5B23}"/>
              </a:ext>
            </a:extLst>
          </p:cNvPr>
          <p:cNvSpPr txBox="1"/>
          <p:nvPr userDrawn="1"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506DB1-A506-0D71-33F7-2D895EA0A9B5}"/>
              </a:ext>
            </a:extLst>
          </p:cNvPr>
          <p:cNvSpPr txBox="1"/>
          <p:nvPr userDrawn="1"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5D8EE0-75EC-C8B5-323C-7DB3E6F2C866}"/>
              </a:ext>
            </a:extLst>
          </p:cNvPr>
          <p:cNvSpPr txBox="1"/>
          <p:nvPr userDrawn="1"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8034A2-9F72-4F4D-CA4D-D022824A40D3}"/>
              </a:ext>
            </a:extLst>
          </p:cNvPr>
          <p:cNvSpPr txBox="1"/>
          <p:nvPr userDrawn="1"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4DDEAF-88BC-AAE7-CC4B-F79812B2AA50}"/>
              </a:ext>
            </a:extLst>
          </p:cNvPr>
          <p:cNvSpPr txBox="1"/>
          <p:nvPr userDrawn="1"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9CE867-997E-51D3-BC8E-2429157787A6}"/>
              </a:ext>
            </a:extLst>
          </p:cNvPr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D7BB62-59C1-0048-2980-F6762EC8054B}"/>
              </a:ext>
            </a:extLst>
          </p:cNvPr>
          <p:cNvSpPr txBox="1"/>
          <p:nvPr userDrawn="1"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D812C7-3C42-F261-6CEA-77A3B75C1CC3}"/>
              </a:ext>
            </a:extLst>
          </p:cNvPr>
          <p:cNvSpPr txBox="1"/>
          <p:nvPr userDrawn="1"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544B0C-4B0D-F148-61B2-1246E87781A8}"/>
              </a:ext>
            </a:extLst>
          </p:cNvPr>
          <p:cNvSpPr txBox="1"/>
          <p:nvPr userDrawn="1"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451A2E-6065-2442-870C-2EE69DE92A21}"/>
              </a:ext>
            </a:extLst>
          </p:cNvPr>
          <p:cNvSpPr txBox="1"/>
          <p:nvPr userDrawn="1"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18B190-05F6-5DD1-B40E-D986C986157A}"/>
              </a:ext>
            </a:extLst>
          </p:cNvPr>
          <p:cNvSpPr txBox="1"/>
          <p:nvPr userDrawn="1"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83DE4-1771-E62B-478B-9934FC53AF0E}"/>
              </a:ext>
            </a:extLst>
          </p:cNvPr>
          <p:cNvSpPr txBox="1"/>
          <p:nvPr userDrawn="1"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3E7077-ADD8-C676-1605-42E422E39534}"/>
              </a:ext>
            </a:extLst>
          </p:cNvPr>
          <p:cNvSpPr txBox="1"/>
          <p:nvPr userDrawn="1"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152401-8006-9543-9841-6014C079AE5D}"/>
              </a:ext>
            </a:extLst>
          </p:cNvPr>
          <p:cNvSpPr txBox="1"/>
          <p:nvPr userDrawn="1"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ECB249-79B2-0A34-6588-FF559FEB9873}"/>
              </a:ext>
            </a:extLst>
          </p:cNvPr>
          <p:cNvSpPr txBox="1"/>
          <p:nvPr userDrawn="1"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A54B64-108D-194E-F760-E916BC6D433E}"/>
              </a:ext>
            </a:extLst>
          </p:cNvPr>
          <p:cNvSpPr txBox="1"/>
          <p:nvPr userDrawn="1"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DE6649C-8AA5-5296-B53D-BCD96C3EAB31}"/>
              </a:ext>
            </a:extLst>
          </p:cNvPr>
          <p:cNvSpPr txBox="1"/>
          <p:nvPr userDrawn="1"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6AF5D4-F236-641F-3EBF-48D18F64D740}"/>
              </a:ext>
            </a:extLst>
          </p:cNvPr>
          <p:cNvSpPr txBox="1"/>
          <p:nvPr userDrawn="1"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4E5F94-684E-136D-2B98-C01D251EB05B}"/>
              </a:ext>
            </a:extLst>
          </p:cNvPr>
          <p:cNvSpPr txBox="1"/>
          <p:nvPr userDrawn="1"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91FB9D4-F558-1E1E-E8C6-12F4B7399550}"/>
              </a:ext>
            </a:extLst>
          </p:cNvPr>
          <p:cNvSpPr txBox="1"/>
          <p:nvPr userDrawn="1"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May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73BC102-C625-A348-EE7F-E480060E482A}"/>
              </a:ext>
            </a:extLst>
          </p:cNvPr>
          <p:cNvSpPr txBox="1"/>
          <p:nvPr userDrawn="1"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lang="en-US"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C67948C-926E-7240-3314-BBBCFF935D65}"/>
              </a:ext>
            </a:extLst>
          </p:cNvPr>
          <p:cNvSpPr txBox="1"/>
          <p:nvPr userDrawn="1"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6F639B8-412B-6AD0-1592-65C5A6E399B9}"/>
              </a:ext>
            </a:extLst>
          </p:cNvPr>
          <p:cNvSpPr txBox="1"/>
          <p:nvPr userDrawn="1"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0FB739A-852D-21E0-593A-93A7DEE859AC}"/>
              </a:ext>
            </a:extLst>
          </p:cNvPr>
          <p:cNvSpPr txBox="1"/>
          <p:nvPr userDrawn="1"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CE488CB-4A90-17D8-9504-AD6D3F5BEA86}"/>
              </a:ext>
            </a:extLst>
          </p:cNvPr>
          <p:cNvSpPr txBox="1"/>
          <p:nvPr userDrawn="1"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8B03201-19EA-52B6-5915-21294B6F70CC}"/>
              </a:ext>
            </a:extLst>
          </p:cNvPr>
          <p:cNvSpPr txBox="1"/>
          <p:nvPr userDrawn="1"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6F96A8-D3CD-D06D-CEAB-1EB169E1E418}"/>
              </a:ext>
            </a:extLst>
          </p:cNvPr>
          <p:cNvSpPr txBox="1"/>
          <p:nvPr userDrawn="1"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95E081-7B9C-0F0E-71E4-FC917AA748BD}"/>
              </a:ext>
            </a:extLst>
          </p:cNvPr>
          <p:cNvSpPr txBox="1"/>
          <p:nvPr userDrawn="1"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March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12BDD47-64D3-738F-B5A6-D08FC1CADCA3}"/>
              </a:ext>
            </a:extLst>
          </p:cNvPr>
          <p:cNvSpPr txBox="1"/>
          <p:nvPr userDrawn="1"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lang="en-US"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6DBA897-C4EA-4CAA-25BD-D5313985B91E}"/>
              </a:ext>
            </a:extLst>
          </p:cNvPr>
          <p:cNvSpPr txBox="1"/>
          <p:nvPr userDrawn="1"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05A6D24-6134-3E27-7E54-D16DD1C1FCB0}"/>
              </a:ext>
            </a:extLst>
          </p:cNvPr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3CB7464-5D97-483C-24BB-8719C60AD175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346C709-144D-2A8E-F98E-1EB87E3E168E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DE335C4-3B7A-37F4-EA44-AD2B5BE9B48E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D748138-AF1C-79B6-BAA7-F40D383D4E2C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560E58A-CEBA-7466-0D43-81C12AC7B6E5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29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20CBD98-4D03-7CE6-50BE-EA4802D36A4F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059E1D07-CD5D-47B0-3064-D755A548C8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94119067-618E-E07D-D20E-E152A7309B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6BC96F9F-B04E-3F57-C737-9F911E6873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D7F00C93-C134-EC56-35BD-410D63DF36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7B5B627C-44E9-9DDC-061C-1CCF153C97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B502F97F-FB15-0EAD-1933-C10AD85AAC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Good Friday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0C5ED30F-2D84-9E3F-8BDB-D789C37792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138FD955-3729-6962-3109-9CAF48D980B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Easter Sunday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FE00D06A-2C43-3CBC-414F-82220976DCE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Easter Monday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DD15B32F-FE9A-3DB2-DB88-E8C72DA7A2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3DFB4385-E9FF-A03E-913D-135C1304683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9E127C35-9C39-B163-3322-A321D8597E3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CEBE4904-6A5C-71F2-EBCB-488714F1E28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9A51CF9C-9C69-10A3-37C0-9B3CEC4BE9E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E0641462-327F-58DF-6F2A-FBD4BF8F4F1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53D0F96E-FADB-A558-03E6-744900A516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1FB58E58-6022-7862-03BC-6BC4D773BD4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67FF0FE1-C187-116B-7359-681263A6CC6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Tax Day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C2AD6E9B-86E0-5E62-EBE4-0C27DA00E65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2" name="Text Placeholder 5">
            <a:extLst>
              <a:ext uri="{FF2B5EF4-FFF2-40B4-BE49-F238E27FC236}">
                <a16:creationId xmlns:a16="http://schemas.microsoft.com/office/drawing/2014/main" id="{7C25FC11-840E-A727-3FB3-494F486FED0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3" name="Text Placeholder 5">
            <a:extLst>
              <a:ext uri="{FF2B5EF4-FFF2-40B4-BE49-F238E27FC236}">
                <a16:creationId xmlns:a16="http://schemas.microsoft.com/office/drawing/2014/main" id="{DBD9A849-49CE-16CF-2C80-0B1F37D1D67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4" name="Text Placeholder 5">
            <a:extLst>
              <a:ext uri="{FF2B5EF4-FFF2-40B4-BE49-F238E27FC236}">
                <a16:creationId xmlns:a16="http://schemas.microsoft.com/office/drawing/2014/main" id="{5D8511F7-9115-EAB0-0F93-8D6F083D45F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5" name="Text Placeholder 5">
            <a:extLst>
              <a:ext uri="{FF2B5EF4-FFF2-40B4-BE49-F238E27FC236}">
                <a16:creationId xmlns:a16="http://schemas.microsoft.com/office/drawing/2014/main" id="{E44514F4-DA04-1060-4AD4-D9CD5B98BD3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6" name="Text Placeholder 5">
            <a:extLst>
              <a:ext uri="{FF2B5EF4-FFF2-40B4-BE49-F238E27FC236}">
                <a16:creationId xmlns:a16="http://schemas.microsoft.com/office/drawing/2014/main" id="{3274E249-CEC4-B106-91A9-24EC930102E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7" name="Text Placeholder 5">
            <a:extLst>
              <a:ext uri="{FF2B5EF4-FFF2-40B4-BE49-F238E27FC236}">
                <a16:creationId xmlns:a16="http://schemas.microsoft.com/office/drawing/2014/main" id="{5FCBF516-EFB6-4DA8-58AE-6D18AF0C5F1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8" name="Text Placeholder 5">
            <a:extLst>
              <a:ext uri="{FF2B5EF4-FFF2-40B4-BE49-F238E27FC236}">
                <a16:creationId xmlns:a16="http://schemas.microsoft.com/office/drawing/2014/main" id="{618C2427-8C66-08BB-BE37-7FF522B0BC0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9" name="Text Placeholder 5">
            <a:extLst>
              <a:ext uri="{FF2B5EF4-FFF2-40B4-BE49-F238E27FC236}">
                <a16:creationId xmlns:a16="http://schemas.microsoft.com/office/drawing/2014/main" id="{200BC4D9-4216-4874-FC1B-54AC9BACC3E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0" name="Text Placeholder 5">
            <a:extLst>
              <a:ext uri="{FF2B5EF4-FFF2-40B4-BE49-F238E27FC236}">
                <a16:creationId xmlns:a16="http://schemas.microsoft.com/office/drawing/2014/main" id="{B10868D4-4D06-1B85-4EFB-13008CE9A61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1" name="Text Placeholder 5">
            <a:extLst>
              <a:ext uri="{FF2B5EF4-FFF2-40B4-BE49-F238E27FC236}">
                <a16:creationId xmlns:a16="http://schemas.microsoft.com/office/drawing/2014/main" id="{AE607DED-0973-B133-47A4-C89F489FB5E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2" name="Text Placeholder 5">
            <a:extLst>
              <a:ext uri="{FF2B5EF4-FFF2-40B4-BE49-F238E27FC236}">
                <a16:creationId xmlns:a16="http://schemas.microsoft.com/office/drawing/2014/main" id="{B207C85A-AC7F-5700-DA58-4BB00008D78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3" name="Text Placeholder 5">
            <a:extLst>
              <a:ext uri="{FF2B5EF4-FFF2-40B4-BE49-F238E27FC236}">
                <a16:creationId xmlns:a16="http://schemas.microsoft.com/office/drawing/2014/main" id="{E731677C-0233-7381-9D23-4B293DC44AD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4" name="Text Placeholder 5">
            <a:extLst>
              <a:ext uri="{FF2B5EF4-FFF2-40B4-BE49-F238E27FC236}">
                <a16:creationId xmlns:a16="http://schemas.microsoft.com/office/drawing/2014/main" id="{3A6B8D8F-3C94-1AA8-B5EB-4035C7321F12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5" name="Text Placeholder 5">
            <a:extLst>
              <a:ext uri="{FF2B5EF4-FFF2-40B4-BE49-F238E27FC236}">
                <a16:creationId xmlns:a16="http://schemas.microsoft.com/office/drawing/2014/main" id="{108642EE-3013-76E8-6BD7-A8FFC7BA851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6" name="Text Placeholder 5">
            <a:extLst>
              <a:ext uri="{FF2B5EF4-FFF2-40B4-BE49-F238E27FC236}">
                <a16:creationId xmlns:a16="http://schemas.microsoft.com/office/drawing/2014/main" id="{284CF119-5C81-EAE1-85E7-A148CFCF4F9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7" name="Text Placeholder 5">
            <a:extLst>
              <a:ext uri="{FF2B5EF4-FFF2-40B4-BE49-F238E27FC236}">
                <a16:creationId xmlns:a16="http://schemas.microsoft.com/office/drawing/2014/main" id="{7E0D1A0E-9748-0CB0-DDE0-A94FDAE0778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8" name="Text Placeholder 5">
            <a:extLst>
              <a:ext uri="{FF2B5EF4-FFF2-40B4-BE49-F238E27FC236}">
                <a16:creationId xmlns:a16="http://schemas.microsoft.com/office/drawing/2014/main" id="{F7865F1F-FBCF-7CBE-4F82-6D4EC1668D6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9" name="Text Placeholder 5">
            <a:extLst>
              <a:ext uri="{FF2B5EF4-FFF2-40B4-BE49-F238E27FC236}">
                <a16:creationId xmlns:a16="http://schemas.microsoft.com/office/drawing/2014/main" id="{04A4078C-0D46-E5EC-6E07-B7436F41C16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0" name="Text Placeholder 5">
            <a:extLst>
              <a:ext uri="{FF2B5EF4-FFF2-40B4-BE49-F238E27FC236}">
                <a16:creationId xmlns:a16="http://schemas.microsoft.com/office/drawing/2014/main" id="{152494AF-D156-5F5E-55EC-7686C27F6C0D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1" name="Text Placeholder 5">
            <a:extLst>
              <a:ext uri="{FF2B5EF4-FFF2-40B4-BE49-F238E27FC236}">
                <a16:creationId xmlns:a16="http://schemas.microsoft.com/office/drawing/2014/main" id="{AA994257-61A2-70A7-ACD6-F14D13DA8670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2" name="Text Placeholder 5">
            <a:extLst>
              <a:ext uri="{FF2B5EF4-FFF2-40B4-BE49-F238E27FC236}">
                <a16:creationId xmlns:a16="http://schemas.microsoft.com/office/drawing/2014/main" id="{014C56C9-939F-F15E-FA30-A4F2903E77AF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3" name="Text Placeholder 5">
            <a:extLst>
              <a:ext uri="{FF2B5EF4-FFF2-40B4-BE49-F238E27FC236}">
                <a16:creationId xmlns:a16="http://schemas.microsoft.com/office/drawing/2014/main" id="{C1183BA6-9C0E-7152-E3B7-B3F08A4D604D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4" name="Text Placeholder 5">
            <a:extLst>
              <a:ext uri="{FF2B5EF4-FFF2-40B4-BE49-F238E27FC236}">
                <a16:creationId xmlns:a16="http://schemas.microsoft.com/office/drawing/2014/main" id="{4E076661-5030-8F10-92B3-25669AE7B3B7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5" name="TextBox 1814">
            <a:extLst>
              <a:ext uri="{FF2B5EF4-FFF2-40B4-BE49-F238E27FC236}">
                <a16:creationId xmlns:a16="http://schemas.microsoft.com/office/drawing/2014/main" id="{6FF1AA71-143C-EC44-E3B4-A0F6B46B853A}"/>
              </a:ext>
            </a:extLst>
          </p:cNvPr>
          <p:cNvSpPr txBox="1"/>
          <p:nvPr userDrawn="1"/>
        </p:nvSpPr>
        <p:spPr>
          <a:xfrm>
            <a:off x="394653" y="172720"/>
            <a:ext cx="7942032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April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93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y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7D5169-3020-745E-8ADD-2E50B3874411}"/>
              </a:ext>
            </a:extLst>
          </p:cNvPr>
          <p:cNvSpPr txBox="1"/>
          <p:nvPr userDrawn="1"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60C96F-55BC-CDED-6866-A457035BFE47}"/>
              </a:ext>
            </a:extLst>
          </p:cNvPr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1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765B80-2228-7BEF-2ED4-034191963459}"/>
              </a:ext>
            </a:extLst>
          </p:cNvPr>
          <p:cNvSpPr txBox="1"/>
          <p:nvPr userDrawn="1"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470EBE-195E-7D5B-DB10-7DF4E080C577}"/>
              </a:ext>
            </a:extLst>
          </p:cNvPr>
          <p:cNvSpPr txBox="1"/>
          <p:nvPr userDrawn="1"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800EB3-A8F4-2A11-D089-C8D0DF3193C9}"/>
              </a:ext>
            </a:extLst>
          </p:cNvPr>
          <p:cNvSpPr txBox="1"/>
          <p:nvPr userDrawn="1"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6E7F87-2AED-2113-1558-6CDF592E52B9}"/>
              </a:ext>
            </a:extLst>
          </p:cNvPr>
          <p:cNvSpPr txBox="1"/>
          <p:nvPr userDrawn="1"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3E6C41-726C-1B44-1A14-D58380914FD1}"/>
              </a:ext>
            </a:extLst>
          </p:cNvPr>
          <p:cNvSpPr txBox="1"/>
          <p:nvPr userDrawn="1"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EC3C90-04F3-BBC9-0DBB-33C09553CE41}"/>
              </a:ext>
            </a:extLst>
          </p:cNvPr>
          <p:cNvSpPr txBox="1"/>
          <p:nvPr userDrawn="1"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56C552-CBE1-71F7-EF73-25D6C8DA0C02}"/>
              </a:ext>
            </a:extLst>
          </p:cNvPr>
          <p:cNvSpPr txBox="1"/>
          <p:nvPr userDrawn="1"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382590-7F58-B592-5D14-595F36EA4486}"/>
              </a:ext>
            </a:extLst>
          </p:cNvPr>
          <p:cNvSpPr txBox="1"/>
          <p:nvPr userDrawn="1"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4C57D0-3097-A716-9217-CD135F4860B5}"/>
              </a:ext>
            </a:extLst>
          </p:cNvPr>
          <p:cNvSpPr txBox="1"/>
          <p:nvPr userDrawn="1"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7AFA6C-D4A5-42F7-741B-DDCEF145248B}"/>
              </a:ext>
            </a:extLst>
          </p:cNvPr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357890-DBDC-1697-1585-C9AEC53E595E}"/>
              </a:ext>
            </a:extLst>
          </p:cNvPr>
          <p:cNvSpPr txBox="1"/>
          <p:nvPr userDrawn="1"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D1DBFE-0F08-B0BC-02D8-647256AEBC96}"/>
              </a:ext>
            </a:extLst>
          </p:cNvPr>
          <p:cNvSpPr txBox="1"/>
          <p:nvPr userDrawn="1"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F5C3AB-3E20-7C8B-9582-F19858E832EE}"/>
              </a:ext>
            </a:extLst>
          </p:cNvPr>
          <p:cNvSpPr txBox="1"/>
          <p:nvPr userDrawn="1"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C118BB-A355-B786-89B6-966325404C12}"/>
              </a:ext>
            </a:extLst>
          </p:cNvPr>
          <p:cNvSpPr txBox="1"/>
          <p:nvPr userDrawn="1"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E375BE-A2DA-B674-51E6-4AF481AC000D}"/>
              </a:ext>
            </a:extLst>
          </p:cNvPr>
          <p:cNvSpPr txBox="1"/>
          <p:nvPr userDrawn="1"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97B6F6-9A87-2D88-CACA-CFA953E74963}"/>
              </a:ext>
            </a:extLst>
          </p:cNvPr>
          <p:cNvSpPr txBox="1"/>
          <p:nvPr userDrawn="1"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BCDCB7-B578-53EB-0C45-DF842F1268AD}"/>
              </a:ext>
            </a:extLst>
          </p:cNvPr>
          <p:cNvSpPr txBox="1"/>
          <p:nvPr userDrawn="1"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09E7168-8B71-FA76-1DC3-CCE86972A07C}"/>
              </a:ext>
            </a:extLst>
          </p:cNvPr>
          <p:cNvSpPr txBox="1"/>
          <p:nvPr userDrawn="1"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ABC57A-24D5-E7DD-D515-2D391D3E8393}"/>
              </a:ext>
            </a:extLst>
          </p:cNvPr>
          <p:cNvSpPr txBox="1"/>
          <p:nvPr userDrawn="1"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9B6F64E-5E2C-1386-AC74-D34FF5E983FC}"/>
              </a:ext>
            </a:extLst>
          </p:cNvPr>
          <p:cNvSpPr txBox="1"/>
          <p:nvPr userDrawn="1"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EF3FD1-2958-7F3A-DA0C-16727ACEB6A0}"/>
              </a:ext>
            </a:extLst>
          </p:cNvPr>
          <p:cNvSpPr txBox="1"/>
          <p:nvPr userDrawn="1"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DEDCC4-1B60-9829-2D7D-6829B6449288}"/>
              </a:ext>
            </a:extLst>
          </p:cNvPr>
          <p:cNvSpPr txBox="1"/>
          <p:nvPr userDrawn="1"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39B2A3-6B01-EAA2-E6F9-0E0F84240B85}"/>
              </a:ext>
            </a:extLst>
          </p:cNvPr>
          <p:cNvSpPr txBox="1"/>
          <p:nvPr userDrawn="1"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FFB762-B7F7-5E20-ACD5-F860BDE05895}"/>
              </a:ext>
            </a:extLst>
          </p:cNvPr>
          <p:cNvSpPr txBox="1"/>
          <p:nvPr userDrawn="1"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87D53A-5A8A-3104-8512-8C532147984F}"/>
              </a:ext>
            </a:extLst>
          </p:cNvPr>
          <p:cNvSpPr txBox="1"/>
          <p:nvPr userDrawn="1"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lang="en-US"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568D41-1F84-1CDE-BDA5-B771CCCA8413}"/>
              </a:ext>
            </a:extLst>
          </p:cNvPr>
          <p:cNvSpPr txBox="1"/>
          <p:nvPr userDrawn="1"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31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9B22C0-0549-6EA3-F75C-D8DF66C1CB56}"/>
              </a:ext>
            </a:extLst>
          </p:cNvPr>
          <p:cNvSpPr txBox="1"/>
          <p:nvPr userDrawn="1"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June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E59374C-8C8E-55F9-BA2B-A08135DE986D}"/>
              </a:ext>
            </a:extLst>
          </p:cNvPr>
          <p:cNvSpPr txBox="1"/>
          <p:nvPr userDrawn="1"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9F9EAA6-5908-275F-85C2-579FFEE66321}"/>
              </a:ext>
            </a:extLst>
          </p:cNvPr>
          <p:cNvSpPr txBox="1"/>
          <p:nvPr userDrawn="1"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5E1E2DE-18AF-4E20-4300-6E0D07581901}"/>
              </a:ext>
            </a:extLst>
          </p:cNvPr>
          <p:cNvSpPr txBox="1"/>
          <p:nvPr userDrawn="1"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D78C19-3C53-02C1-B424-C96B6328D70D}"/>
              </a:ext>
            </a:extLst>
          </p:cNvPr>
          <p:cNvSpPr txBox="1"/>
          <p:nvPr userDrawn="1"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410BBD1-8894-9EAE-D721-F216CA5C4EBC}"/>
              </a:ext>
            </a:extLst>
          </p:cNvPr>
          <p:cNvSpPr txBox="1"/>
          <p:nvPr userDrawn="1"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26 April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86E6BB7-31C6-D58B-3C8A-718839BB3118}"/>
              </a:ext>
            </a:extLst>
          </p:cNvPr>
          <p:cNvSpPr txBox="1"/>
          <p:nvPr userDrawn="1"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lang="en-US"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DB2E6F3-28EA-20B5-48F1-C7F19DB717D2}"/>
              </a:ext>
            </a:extLst>
          </p:cNvPr>
          <p:cNvSpPr txBox="1"/>
          <p:nvPr userDrawn="1"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967115-4DDA-4BCA-0FC7-11D6AF7BAD3C}"/>
              </a:ext>
            </a:extLst>
          </p:cNvPr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5F32859-D58D-0730-1D0D-9024E12881E1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24E75B-4236-422B-DA77-8F0264B751FF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18057EA-ABCC-4C82-49B6-F7A1F50C74D5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09F7C26-7136-B304-DCD6-67ED474DA339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A194B31-61FA-95D9-BF50-11C9E5075E6B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6019164-0C62-B278-DED2-8F5C5FCC165F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01271D35-E193-DF3B-BFFE-77BF3A3D47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613A48F6-E573-334C-496F-BD525B12B7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0588CBDD-F9A4-B356-0D4A-9FDF822D4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BDF65317-E70B-F801-F66D-EA3193828B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971B67AB-1639-BA09-7C8E-AB01D6ABA4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E7D758EA-883E-5028-A66B-1F8099792F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0403968C-C698-270A-F715-769F72129D9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9ED898BC-246B-237E-60EA-CE32BB14C7D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9D497D84-FE53-7E1C-0340-091074349C6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C126C646-E96D-BFF6-929E-F5065AC3AFC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Cinco de Mayo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0A06D8AB-1E73-BE5D-B5FA-D3155F9DF0A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A34BDDA2-464F-D63D-BE4C-0AA12D0FF7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2CFFD5B7-D19F-3C6C-2433-4142567B72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E0B27FE8-E909-1238-11CE-ECD57E25EDF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364DD43C-989E-BAFC-FEAF-D884D86CA70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Mother’s Day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E20AA7E9-5C11-BE85-25FA-DD241DFFF50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18D4BA9A-BB63-1589-ED40-0F1D9786D76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39507679-5990-FC9D-A056-CCED1A20A99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0778BDD6-CD98-DE94-A6B4-457A647FE69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2" name="Text Placeholder 5">
            <a:extLst>
              <a:ext uri="{FF2B5EF4-FFF2-40B4-BE49-F238E27FC236}">
                <a16:creationId xmlns:a16="http://schemas.microsoft.com/office/drawing/2014/main" id="{DD5E12AB-046B-8BCD-D355-B1449F13394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3" name="Text Placeholder 5">
            <a:extLst>
              <a:ext uri="{FF2B5EF4-FFF2-40B4-BE49-F238E27FC236}">
                <a16:creationId xmlns:a16="http://schemas.microsoft.com/office/drawing/2014/main" id="{13C27353-4BE0-5568-E7CB-8C96D2D2434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4" name="Text Placeholder 5">
            <a:extLst>
              <a:ext uri="{FF2B5EF4-FFF2-40B4-BE49-F238E27FC236}">
                <a16:creationId xmlns:a16="http://schemas.microsoft.com/office/drawing/2014/main" id="{E573AE0D-84AA-DA88-FCF2-3ACF2C4E6C5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5" name="Text Placeholder 5">
            <a:extLst>
              <a:ext uri="{FF2B5EF4-FFF2-40B4-BE49-F238E27FC236}">
                <a16:creationId xmlns:a16="http://schemas.microsoft.com/office/drawing/2014/main" id="{585AD5AA-3A65-80B7-6843-835CE7AE954E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6" name="Text Placeholder 5">
            <a:extLst>
              <a:ext uri="{FF2B5EF4-FFF2-40B4-BE49-F238E27FC236}">
                <a16:creationId xmlns:a16="http://schemas.microsoft.com/office/drawing/2014/main" id="{04E2A651-3464-8E25-2C8E-CB75A3B26E6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7" name="Text Placeholder 5">
            <a:extLst>
              <a:ext uri="{FF2B5EF4-FFF2-40B4-BE49-F238E27FC236}">
                <a16:creationId xmlns:a16="http://schemas.microsoft.com/office/drawing/2014/main" id="{47D53557-2D37-B0EA-5182-342BA55A72A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8" name="Text Placeholder 5">
            <a:extLst>
              <a:ext uri="{FF2B5EF4-FFF2-40B4-BE49-F238E27FC236}">
                <a16:creationId xmlns:a16="http://schemas.microsoft.com/office/drawing/2014/main" id="{2D93D48C-FF52-A326-8FE9-95288FB5859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9" name="Text Placeholder 5">
            <a:extLst>
              <a:ext uri="{FF2B5EF4-FFF2-40B4-BE49-F238E27FC236}">
                <a16:creationId xmlns:a16="http://schemas.microsoft.com/office/drawing/2014/main" id="{C7C4BFB1-1C63-DC3B-970B-AA151FFB4E0F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0" name="Text Placeholder 5">
            <a:extLst>
              <a:ext uri="{FF2B5EF4-FFF2-40B4-BE49-F238E27FC236}">
                <a16:creationId xmlns:a16="http://schemas.microsoft.com/office/drawing/2014/main" id="{849A3E94-87B6-B76A-469C-55E313DA5CB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1" name="Text Placeholder 5">
            <a:extLst>
              <a:ext uri="{FF2B5EF4-FFF2-40B4-BE49-F238E27FC236}">
                <a16:creationId xmlns:a16="http://schemas.microsoft.com/office/drawing/2014/main" id="{5FF9EFF3-0287-186D-1BEA-295C0B63C38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2" name="Text Placeholder 5">
            <a:extLst>
              <a:ext uri="{FF2B5EF4-FFF2-40B4-BE49-F238E27FC236}">
                <a16:creationId xmlns:a16="http://schemas.microsoft.com/office/drawing/2014/main" id="{E2082226-E4D3-FEAE-9060-3CEE7F02857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Memorial Day</a:t>
            </a:r>
          </a:p>
        </p:txBody>
      </p:sp>
      <p:sp>
        <p:nvSpPr>
          <p:cNvPr id="1803" name="Text Placeholder 5">
            <a:extLst>
              <a:ext uri="{FF2B5EF4-FFF2-40B4-BE49-F238E27FC236}">
                <a16:creationId xmlns:a16="http://schemas.microsoft.com/office/drawing/2014/main" id="{A9F68A92-F869-B29D-65D7-FD20B682623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4" name="Text Placeholder 5">
            <a:extLst>
              <a:ext uri="{FF2B5EF4-FFF2-40B4-BE49-F238E27FC236}">
                <a16:creationId xmlns:a16="http://schemas.microsoft.com/office/drawing/2014/main" id="{10B76607-51C3-1B48-9689-A8BDE32E68A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5" name="Text Placeholder 5">
            <a:extLst>
              <a:ext uri="{FF2B5EF4-FFF2-40B4-BE49-F238E27FC236}">
                <a16:creationId xmlns:a16="http://schemas.microsoft.com/office/drawing/2014/main" id="{6EF85CBF-EA6D-55B6-21E5-87653F2500EB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6" name="Text Placeholder 5">
            <a:extLst>
              <a:ext uri="{FF2B5EF4-FFF2-40B4-BE49-F238E27FC236}">
                <a16:creationId xmlns:a16="http://schemas.microsoft.com/office/drawing/2014/main" id="{78266E07-F876-BF1E-1683-15BD960AE6EC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7" name="Text Placeholder 5">
            <a:extLst>
              <a:ext uri="{FF2B5EF4-FFF2-40B4-BE49-F238E27FC236}">
                <a16:creationId xmlns:a16="http://schemas.microsoft.com/office/drawing/2014/main" id="{0FAEE898-C4B4-1BF9-06BB-D724DDC6D2EC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8" name="Text Placeholder 5">
            <a:extLst>
              <a:ext uri="{FF2B5EF4-FFF2-40B4-BE49-F238E27FC236}">
                <a16:creationId xmlns:a16="http://schemas.microsoft.com/office/drawing/2014/main" id="{B02602B1-1A9C-37DF-6A87-B3AF8299D53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9" name="Text Placeholder 5">
            <a:extLst>
              <a:ext uri="{FF2B5EF4-FFF2-40B4-BE49-F238E27FC236}">
                <a16:creationId xmlns:a16="http://schemas.microsoft.com/office/drawing/2014/main" id="{086C7332-D98E-5A75-E188-B90C69B5FE1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0" name="Text Placeholder 5">
            <a:extLst>
              <a:ext uri="{FF2B5EF4-FFF2-40B4-BE49-F238E27FC236}">
                <a16:creationId xmlns:a16="http://schemas.microsoft.com/office/drawing/2014/main" id="{7C495B3C-AFF5-AE69-2248-944A8C098DA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1" name="Text Placeholder 5">
            <a:extLst>
              <a:ext uri="{FF2B5EF4-FFF2-40B4-BE49-F238E27FC236}">
                <a16:creationId xmlns:a16="http://schemas.microsoft.com/office/drawing/2014/main" id="{B3809E1A-E021-F6A1-E08D-A2942351CC3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2" name="Text Placeholder 5">
            <a:extLst>
              <a:ext uri="{FF2B5EF4-FFF2-40B4-BE49-F238E27FC236}">
                <a16:creationId xmlns:a16="http://schemas.microsoft.com/office/drawing/2014/main" id="{3C5E0E8F-93BE-97C4-F1EB-F7875EFB181F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3" name="Text Placeholder 5">
            <a:extLst>
              <a:ext uri="{FF2B5EF4-FFF2-40B4-BE49-F238E27FC236}">
                <a16:creationId xmlns:a16="http://schemas.microsoft.com/office/drawing/2014/main" id="{8EBF4148-EE4F-2822-EB65-CF9CEB77B398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4" name="Text Placeholder 5">
            <a:extLst>
              <a:ext uri="{FF2B5EF4-FFF2-40B4-BE49-F238E27FC236}">
                <a16:creationId xmlns:a16="http://schemas.microsoft.com/office/drawing/2014/main" id="{ACD833BB-F26C-7DFF-DCA0-389E7B38F173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5" name="TextBox 1814">
            <a:extLst>
              <a:ext uri="{FF2B5EF4-FFF2-40B4-BE49-F238E27FC236}">
                <a16:creationId xmlns:a16="http://schemas.microsoft.com/office/drawing/2014/main" id="{0BDB2F06-2B66-C8AE-DAFE-BB53535F191B}"/>
              </a:ext>
            </a:extLst>
          </p:cNvPr>
          <p:cNvSpPr txBox="1"/>
          <p:nvPr userDrawn="1"/>
        </p:nvSpPr>
        <p:spPr>
          <a:xfrm>
            <a:off x="394653" y="172720"/>
            <a:ext cx="7942032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May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69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ne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C3E51C-6729-7D58-A683-91CB1C7F7078}"/>
              </a:ext>
            </a:extLst>
          </p:cNvPr>
          <p:cNvSpPr txBox="1"/>
          <p:nvPr userDrawn="1"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4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CFA73C-FC3D-1950-35EA-A6EF1812048C}"/>
              </a:ext>
            </a:extLst>
          </p:cNvPr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B886EF-113B-34E5-9F2D-9CF3071F0D95}"/>
              </a:ext>
            </a:extLst>
          </p:cNvPr>
          <p:cNvSpPr txBox="1"/>
          <p:nvPr userDrawn="1"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E2A3E4-2BE0-951A-921C-1B319BFD0DF3}"/>
              </a:ext>
            </a:extLst>
          </p:cNvPr>
          <p:cNvSpPr txBox="1"/>
          <p:nvPr userDrawn="1"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5DCF86-F57D-3DFC-F017-A5F23188633C}"/>
              </a:ext>
            </a:extLst>
          </p:cNvPr>
          <p:cNvSpPr txBox="1"/>
          <p:nvPr userDrawn="1"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18996E-8547-BB68-B7D9-132AFC03A261}"/>
              </a:ext>
            </a:extLst>
          </p:cNvPr>
          <p:cNvSpPr txBox="1"/>
          <p:nvPr userDrawn="1"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C5C3C5-817F-452C-3303-0CF88EC40F35}"/>
              </a:ext>
            </a:extLst>
          </p:cNvPr>
          <p:cNvSpPr txBox="1"/>
          <p:nvPr userDrawn="1"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1D8336-2F93-EA4F-4D29-6156524405C4}"/>
              </a:ext>
            </a:extLst>
          </p:cNvPr>
          <p:cNvSpPr txBox="1"/>
          <p:nvPr userDrawn="1"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C225C8-CCAC-95F2-6970-13AC69A04EA0}"/>
              </a:ext>
            </a:extLst>
          </p:cNvPr>
          <p:cNvSpPr txBox="1"/>
          <p:nvPr userDrawn="1"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554F96-11DA-06D4-22BF-00BB07963421}"/>
              </a:ext>
            </a:extLst>
          </p:cNvPr>
          <p:cNvSpPr txBox="1"/>
          <p:nvPr userDrawn="1"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5FF3CE-EDD5-F253-FD9D-3B98DBEEB090}"/>
              </a:ext>
            </a:extLst>
          </p:cNvPr>
          <p:cNvSpPr txBox="1"/>
          <p:nvPr userDrawn="1"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57F618-F88E-BE7F-E2D8-5DC214E2176A}"/>
              </a:ext>
            </a:extLst>
          </p:cNvPr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3EC5CE-E138-62F0-89CA-A651814B8028}"/>
              </a:ext>
            </a:extLst>
          </p:cNvPr>
          <p:cNvSpPr txBox="1"/>
          <p:nvPr userDrawn="1"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C563E0-F8CA-9D7A-90A1-72E5D3A3B218}"/>
              </a:ext>
            </a:extLst>
          </p:cNvPr>
          <p:cNvSpPr txBox="1"/>
          <p:nvPr userDrawn="1"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416272-0D11-6481-6099-BE44D005C1C7}"/>
              </a:ext>
            </a:extLst>
          </p:cNvPr>
          <p:cNvSpPr txBox="1"/>
          <p:nvPr userDrawn="1"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F9475D-102C-5162-1987-6DD6FE4253A2}"/>
              </a:ext>
            </a:extLst>
          </p:cNvPr>
          <p:cNvSpPr txBox="1"/>
          <p:nvPr userDrawn="1"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8C256A-7F9E-1126-FD50-7017EDDEBE75}"/>
              </a:ext>
            </a:extLst>
          </p:cNvPr>
          <p:cNvSpPr txBox="1"/>
          <p:nvPr userDrawn="1"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C16CC2-172D-C664-6FAF-D91303BBEBB2}"/>
              </a:ext>
            </a:extLst>
          </p:cNvPr>
          <p:cNvSpPr txBox="1"/>
          <p:nvPr userDrawn="1"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200689-25A5-9EAE-86EC-2C80883CFF81}"/>
              </a:ext>
            </a:extLst>
          </p:cNvPr>
          <p:cNvSpPr txBox="1"/>
          <p:nvPr userDrawn="1"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2B7607-B7EF-EC4B-8A89-DC8CF1AFA359}"/>
              </a:ext>
            </a:extLst>
          </p:cNvPr>
          <p:cNvSpPr txBox="1"/>
          <p:nvPr userDrawn="1"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92C072-D384-9078-88E9-E78CF9EB9D2C}"/>
              </a:ext>
            </a:extLst>
          </p:cNvPr>
          <p:cNvSpPr txBox="1"/>
          <p:nvPr userDrawn="1"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03F6E0-398F-FA1F-358A-DBEBB7A277A4}"/>
              </a:ext>
            </a:extLst>
          </p:cNvPr>
          <p:cNvSpPr txBox="1"/>
          <p:nvPr userDrawn="1"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637E0E8-B466-18D1-FD2C-AEC7A47FDF88}"/>
              </a:ext>
            </a:extLst>
          </p:cNvPr>
          <p:cNvSpPr txBox="1"/>
          <p:nvPr userDrawn="1"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2328B4-281D-4C66-0C2A-1C1848FEDED3}"/>
              </a:ext>
            </a:extLst>
          </p:cNvPr>
          <p:cNvSpPr txBox="1"/>
          <p:nvPr userDrawn="1"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83B0B6-017D-230F-31FD-870935DDD5AD}"/>
              </a:ext>
            </a:extLst>
          </p:cNvPr>
          <p:cNvSpPr txBox="1"/>
          <p:nvPr userDrawn="1"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609D486-6DBC-4785-EEAE-29B68A6445FD}"/>
              </a:ext>
            </a:extLst>
          </p:cNvPr>
          <p:cNvSpPr txBox="1"/>
          <p:nvPr userDrawn="1"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F1EBEC-A563-A12C-C5EB-4F512690E463}"/>
              </a:ext>
            </a:extLst>
          </p:cNvPr>
          <p:cNvSpPr txBox="1"/>
          <p:nvPr userDrawn="1"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lang="en-US"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B1E2324-3F51-20B2-C237-A7B6E7EF23C7}"/>
              </a:ext>
            </a:extLst>
          </p:cNvPr>
          <p:cNvSpPr txBox="1"/>
          <p:nvPr userDrawn="1"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C9BCFD3-AD72-FEA0-27D2-925607260F9C}"/>
              </a:ext>
            </a:extLst>
          </p:cNvPr>
          <p:cNvSpPr txBox="1"/>
          <p:nvPr userDrawn="1"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9F00AA8-3523-3544-0586-8F2911B2E198}"/>
              </a:ext>
            </a:extLst>
          </p:cNvPr>
          <p:cNvSpPr txBox="1"/>
          <p:nvPr userDrawn="1"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18C82B-007B-E2F1-B960-4E52E1E62E53}"/>
              </a:ext>
            </a:extLst>
          </p:cNvPr>
          <p:cNvSpPr txBox="1"/>
          <p:nvPr userDrawn="1"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D25E67-8D4D-E817-93C0-311337E70ECD}"/>
              </a:ext>
            </a:extLst>
          </p:cNvPr>
          <p:cNvSpPr txBox="1"/>
          <p:nvPr userDrawn="1"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ADDC19-812F-C987-B155-570620E63A2B}"/>
              </a:ext>
            </a:extLst>
          </p:cNvPr>
          <p:cNvSpPr txBox="1"/>
          <p:nvPr userDrawn="1"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487D35D-836E-5822-12CD-EB2621024C52}"/>
              </a:ext>
            </a:extLst>
          </p:cNvPr>
          <p:cNvSpPr txBox="1"/>
          <p:nvPr userDrawn="1"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31 May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8BD328-5CEB-3162-BA93-9133C50C66BA}"/>
              </a:ext>
            </a:extLst>
          </p:cNvPr>
          <p:cNvSpPr txBox="1"/>
          <p:nvPr userDrawn="1"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569749C-C46B-CE17-A6F0-059B49D8A342}"/>
              </a:ext>
            </a:extLst>
          </p:cNvPr>
          <p:cNvSpPr txBox="1"/>
          <p:nvPr userDrawn="1"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2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EA2862C-3448-BB77-F316-3E8FAD9968E2}"/>
              </a:ext>
            </a:extLst>
          </p:cNvPr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21C4E9B-16F9-A4A4-5BFC-905DE233A1AF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EEFD4DC-F76C-6AE4-9E9E-9185C03C2345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A69FCB-ED85-781F-704C-8A5187FE01AA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0EEF4BF-778F-5397-1FDC-C55FD0FC079F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84DA5B7-0552-08A2-E9A9-CBF70536BA7F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July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BA9010-561B-8044-5078-3EC4FBB9EDEF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9DCF6FD1-2331-7E7F-F505-480263FC42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1BD9E7AD-205A-DE16-95E7-20A389D11E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846575E8-2715-04CE-D802-D2BAB17056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DB9C23E1-8B70-73D7-B58E-87B172BFBC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D1E40F33-F820-054D-84C2-3A41591A08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8614F9E9-FE6D-9F5A-794B-1063499519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0AFD0D83-6029-79B1-9FE7-E8BBEB409B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2808F5DB-C971-5A50-A5C7-06E2B248DC9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C2BFD5DC-80A4-0A59-A3CE-159E019CA7D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15F838B9-53A7-45CD-6D41-34B395A1F02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E1BABBB3-E5B8-DB9E-AF29-E402454EB6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2B8D2B60-E40F-D9EB-D49E-E24F20143F1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73F58683-E6C9-D92C-A316-DD0612F5428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DC8BEE01-24D9-0471-AF5C-101C36FCA8C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476AFBEC-441C-F1DE-F1BC-C27B73A09E7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Flag Day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7BF3DECF-5E1D-61B0-7ABD-68C9CFB3093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5C5CF76B-A2BB-52BD-A439-D39538FC91E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3B4F24CE-73E0-5688-954E-2A2B968069A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7B18DDD1-23BB-E356-A294-6196B9859C3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2" name="Text Placeholder 5">
            <a:extLst>
              <a:ext uri="{FF2B5EF4-FFF2-40B4-BE49-F238E27FC236}">
                <a16:creationId xmlns:a16="http://schemas.microsoft.com/office/drawing/2014/main" id="{166B753D-CDAC-928B-E109-25B693B8024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Juneteenth</a:t>
            </a:r>
          </a:p>
        </p:txBody>
      </p:sp>
      <p:sp>
        <p:nvSpPr>
          <p:cNvPr id="1793" name="Text Placeholder 5">
            <a:extLst>
              <a:ext uri="{FF2B5EF4-FFF2-40B4-BE49-F238E27FC236}">
                <a16:creationId xmlns:a16="http://schemas.microsoft.com/office/drawing/2014/main" id="{1B244D46-9678-E7D5-7906-51E08F77983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4" name="Text Placeholder 5">
            <a:extLst>
              <a:ext uri="{FF2B5EF4-FFF2-40B4-BE49-F238E27FC236}">
                <a16:creationId xmlns:a16="http://schemas.microsoft.com/office/drawing/2014/main" id="{1BEF2759-92E6-7A2A-1998-39E995374B0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Father’s Day</a:t>
            </a:r>
          </a:p>
        </p:txBody>
      </p:sp>
      <p:sp>
        <p:nvSpPr>
          <p:cNvPr id="1795" name="Text Placeholder 5">
            <a:extLst>
              <a:ext uri="{FF2B5EF4-FFF2-40B4-BE49-F238E27FC236}">
                <a16:creationId xmlns:a16="http://schemas.microsoft.com/office/drawing/2014/main" id="{DBE81ABC-1EA1-68B4-87F4-EC04FC3C96A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6" name="Text Placeholder 5">
            <a:extLst>
              <a:ext uri="{FF2B5EF4-FFF2-40B4-BE49-F238E27FC236}">
                <a16:creationId xmlns:a16="http://schemas.microsoft.com/office/drawing/2014/main" id="{9855D824-A8D0-F736-36DF-BDEF73BFA7A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7" name="Text Placeholder 5">
            <a:extLst>
              <a:ext uri="{FF2B5EF4-FFF2-40B4-BE49-F238E27FC236}">
                <a16:creationId xmlns:a16="http://schemas.microsoft.com/office/drawing/2014/main" id="{8E36EB43-5EF3-C859-49DD-221CF8FBABF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8" name="Text Placeholder 5">
            <a:extLst>
              <a:ext uri="{FF2B5EF4-FFF2-40B4-BE49-F238E27FC236}">
                <a16:creationId xmlns:a16="http://schemas.microsoft.com/office/drawing/2014/main" id="{C4B43961-324B-CD17-F550-1A43A11C2BA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9" name="Text Placeholder 5">
            <a:extLst>
              <a:ext uri="{FF2B5EF4-FFF2-40B4-BE49-F238E27FC236}">
                <a16:creationId xmlns:a16="http://schemas.microsoft.com/office/drawing/2014/main" id="{F39B9653-99DB-DA6C-0409-7CBD81883AA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0" name="Text Placeholder 5">
            <a:extLst>
              <a:ext uri="{FF2B5EF4-FFF2-40B4-BE49-F238E27FC236}">
                <a16:creationId xmlns:a16="http://schemas.microsoft.com/office/drawing/2014/main" id="{437189EE-C104-77E2-122A-F40E54D5099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1" name="Text Placeholder 5">
            <a:extLst>
              <a:ext uri="{FF2B5EF4-FFF2-40B4-BE49-F238E27FC236}">
                <a16:creationId xmlns:a16="http://schemas.microsoft.com/office/drawing/2014/main" id="{30FD3999-7F56-43F9-8DBD-19FED1CFF92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2" name="Text Placeholder 5">
            <a:extLst>
              <a:ext uri="{FF2B5EF4-FFF2-40B4-BE49-F238E27FC236}">
                <a16:creationId xmlns:a16="http://schemas.microsoft.com/office/drawing/2014/main" id="{B3665E09-B045-9DD8-D573-FB33EDF7F6C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3" name="Text Placeholder 5">
            <a:extLst>
              <a:ext uri="{FF2B5EF4-FFF2-40B4-BE49-F238E27FC236}">
                <a16:creationId xmlns:a16="http://schemas.microsoft.com/office/drawing/2014/main" id="{F1FA319E-2EBA-DE6A-55C1-453BAACF928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4" name="Text Placeholder 5">
            <a:extLst>
              <a:ext uri="{FF2B5EF4-FFF2-40B4-BE49-F238E27FC236}">
                <a16:creationId xmlns:a16="http://schemas.microsoft.com/office/drawing/2014/main" id="{1A5E8FA2-1DB2-FF23-F19A-D7837729964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5" name="Text Placeholder 5">
            <a:extLst>
              <a:ext uri="{FF2B5EF4-FFF2-40B4-BE49-F238E27FC236}">
                <a16:creationId xmlns:a16="http://schemas.microsoft.com/office/drawing/2014/main" id="{D927607F-07A4-CBB5-EED0-024C71438590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6" name="Text Placeholder 5">
            <a:extLst>
              <a:ext uri="{FF2B5EF4-FFF2-40B4-BE49-F238E27FC236}">
                <a16:creationId xmlns:a16="http://schemas.microsoft.com/office/drawing/2014/main" id="{10D134C8-64B6-2EB4-4AED-55E9AAC8C68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7" name="Text Placeholder 5">
            <a:extLst>
              <a:ext uri="{FF2B5EF4-FFF2-40B4-BE49-F238E27FC236}">
                <a16:creationId xmlns:a16="http://schemas.microsoft.com/office/drawing/2014/main" id="{75A31CB9-C6DC-368C-E312-6949EAD6D46E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8" name="Text Placeholder 5">
            <a:extLst>
              <a:ext uri="{FF2B5EF4-FFF2-40B4-BE49-F238E27FC236}">
                <a16:creationId xmlns:a16="http://schemas.microsoft.com/office/drawing/2014/main" id="{C1CAFDBD-0767-36C5-524E-8BC631742382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9" name="Text Placeholder 5">
            <a:extLst>
              <a:ext uri="{FF2B5EF4-FFF2-40B4-BE49-F238E27FC236}">
                <a16:creationId xmlns:a16="http://schemas.microsoft.com/office/drawing/2014/main" id="{8A44E29D-946E-BFE8-A77F-E477EAA268F5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0" name="Text Placeholder 5">
            <a:extLst>
              <a:ext uri="{FF2B5EF4-FFF2-40B4-BE49-F238E27FC236}">
                <a16:creationId xmlns:a16="http://schemas.microsoft.com/office/drawing/2014/main" id="{0F1DFC9B-4FA0-A79E-263A-D6AED4591F72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1" name="Text Placeholder 5">
            <a:extLst>
              <a:ext uri="{FF2B5EF4-FFF2-40B4-BE49-F238E27FC236}">
                <a16:creationId xmlns:a16="http://schemas.microsoft.com/office/drawing/2014/main" id="{6A80467B-2999-B84A-BFB4-02F7EB593498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2" name="Text Placeholder 5">
            <a:extLst>
              <a:ext uri="{FF2B5EF4-FFF2-40B4-BE49-F238E27FC236}">
                <a16:creationId xmlns:a16="http://schemas.microsoft.com/office/drawing/2014/main" id="{76667B65-48E5-240F-3D4F-A17E64684134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3" name="Text Placeholder 5">
            <a:extLst>
              <a:ext uri="{FF2B5EF4-FFF2-40B4-BE49-F238E27FC236}">
                <a16:creationId xmlns:a16="http://schemas.microsoft.com/office/drawing/2014/main" id="{CED0D46A-80EE-415B-961E-937D9207EB86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4" name="Text Placeholder 5">
            <a:extLst>
              <a:ext uri="{FF2B5EF4-FFF2-40B4-BE49-F238E27FC236}">
                <a16:creationId xmlns:a16="http://schemas.microsoft.com/office/drawing/2014/main" id="{D9A66953-992F-A6F3-25EB-1123FD2B476A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5" name="TextBox 1814">
            <a:extLst>
              <a:ext uri="{FF2B5EF4-FFF2-40B4-BE49-F238E27FC236}">
                <a16:creationId xmlns:a16="http://schemas.microsoft.com/office/drawing/2014/main" id="{C4092C00-311D-F476-3B55-F7482E522950}"/>
              </a:ext>
            </a:extLst>
          </p:cNvPr>
          <p:cNvSpPr txBox="1"/>
          <p:nvPr userDrawn="1"/>
        </p:nvSpPr>
        <p:spPr>
          <a:xfrm>
            <a:off x="394653" y="172720"/>
            <a:ext cx="7942032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June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12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ly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39E49D-C949-1056-B7E0-D87B98719D53}"/>
              </a:ext>
            </a:extLst>
          </p:cNvPr>
          <p:cNvSpPr txBox="1"/>
          <p:nvPr userDrawn="1"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2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907B78-E3DB-A31F-B607-10F6B9752855}"/>
              </a:ext>
            </a:extLst>
          </p:cNvPr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3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0D9ACD-907D-DBF1-7A72-834D81DD14FA}"/>
              </a:ext>
            </a:extLst>
          </p:cNvPr>
          <p:cNvSpPr txBox="1"/>
          <p:nvPr userDrawn="1"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39F449-66FD-8B58-65A7-59A073000AD5}"/>
              </a:ext>
            </a:extLst>
          </p:cNvPr>
          <p:cNvSpPr txBox="1"/>
          <p:nvPr userDrawn="1"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9B118E-8880-9301-6D15-35E52DA856D6}"/>
              </a:ext>
            </a:extLst>
          </p:cNvPr>
          <p:cNvSpPr txBox="1"/>
          <p:nvPr userDrawn="1"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2A690B-2D8F-3A29-82F4-6F608A97EE16}"/>
              </a:ext>
            </a:extLst>
          </p:cNvPr>
          <p:cNvSpPr txBox="1"/>
          <p:nvPr userDrawn="1"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AF743-7A3B-0DF9-5E0A-E6E333A2C09E}"/>
              </a:ext>
            </a:extLst>
          </p:cNvPr>
          <p:cNvSpPr txBox="1"/>
          <p:nvPr userDrawn="1"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D591FE-829B-A27D-0DCA-5C3322A80B42}"/>
              </a:ext>
            </a:extLst>
          </p:cNvPr>
          <p:cNvSpPr txBox="1"/>
          <p:nvPr userDrawn="1"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C06B3B-3CC8-2324-D2B3-33F1A4097D72}"/>
              </a:ext>
            </a:extLst>
          </p:cNvPr>
          <p:cNvSpPr txBox="1"/>
          <p:nvPr userDrawn="1"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B7C778-953C-0B3E-8F11-8A4F01414424}"/>
              </a:ext>
            </a:extLst>
          </p:cNvPr>
          <p:cNvSpPr txBox="1"/>
          <p:nvPr userDrawn="1"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F8AE33-9798-DA6E-A149-880AC8DE3E23}"/>
              </a:ext>
            </a:extLst>
          </p:cNvPr>
          <p:cNvSpPr txBox="1"/>
          <p:nvPr userDrawn="1"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34B595-2F56-1A5A-C7AF-F9742C6914CE}"/>
              </a:ext>
            </a:extLst>
          </p:cNvPr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62DF3A-0757-39C0-64DF-ED5EA96849A1}"/>
              </a:ext>
            </a:extLst>
          </p:cNvPr>
          <p:cNvSpPr txBox="1"/>
          <p:nvPr userDrawn="1"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346E32-0AEC-6DA7-72ED-5B125CD39617}"/>
              </a:ext>
            </a:extLst>
          </p:cNvPr>
          <p:cNvSpPr txBox="1"/>
          <p:nvPr userDrawn="1"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1DF9BE-EE78-BF4B-8F40-8BF6846EEDF3}"/>
              </a:ext>
            </a:extLst>
          </p:cNvPr>
          <p:cNvSpPr txBox="1"/>
          <p:nvPr userDrawn="1"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062A86-A387-C0BD-76DB-C9F1CD4C4B45}"/>
              </a:ext>
            </a:extLst>
          </p:cNvPr>
          <p:cNvSpPr txBox="1"/>
          <p:nvPr userDrawn="1"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83D440-60A9-9317-3A5F-CC3A3C28EBA7}"/>
              </a:ext>
            </a:extLst>
          </p:cNvPr>
          <p:cNvSpPr txBox="1"/>
          <p:nvPr userDrawn="1"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0F3A5F-77E9-859A-5C0E-D428FABF1AB4}"/>
              </a:ext>
            </a:extLst>
          </p:cNvPr>
          <p:cNvSpPr txBox="1"/>
          <p:nvPr userDrawn="1"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02E60EB-6B39-C94E-A044-9AE35AE1BB70}"/>
              </a:ext>
            </a:extLst>
          </p:cNvPr>
          <p:cNvSpPr txBox="1"/>
          <p:nvPr userDrawn="1"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E21E46-A76E-B8E2-8567-2F50C7B54D2A}"/>
              </a:ext>
            </a:extLst>
          </p:cNvPr>
          <p:cNvSpPr txBox="1"/>
          <p:nvPr userDrawn="1"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766732D-B17E-BD59-E058-2306D153BED9}"/>
              </a:ext>
            </a:extLst>
          </p:cNvPr>
          <p:cNvSpPr txBox="1"/>
          <p:nvPr userDrawn="1"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49CAD9E-DAD6-34EB-0451-A79E742F804F}"/>
              </a:ext>
            </a:extLst>
          </p:cNvPr>
          <p:cNvSpPr txBox="1"/>
          <p:nvPr userDrawn="1"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69770C-B8F8-5072-0F9D-025C31A99ADA}"/>
              </a:ext>
            </a:extLst>
          </p:cNvPr>
          <p:cNvSpPr txBox="1"/>
          <p:nvPr userDrawn="1"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83DAB7-E44B-6BF2-F5EE-C76AE9789F60}"/>
              </a:ext>
            </a:extLst>
          </p:cNvPr>
          <p:cNvSpPr txBox="1"/>
          <p:nvPr userDrawn="1"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357445D-9EF7-A884-6FD2-F9A64D80EFCE}"/>
              </a:ext>
            </a:extLst>
          </p:cNvPr>
          <p:cNvSpPr txBox="1"/>
          <p:nvPr userDrawn="1"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A8623F0-7812-5802-45A0-5A4F79D6F447}"/>
              </a:ext>
            </a:extLst>
          </p:cNvPr>
          <p:cNvSpPr txBox="1"/>
          <p:nvPr userDrawn="1"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31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086DF5-5A13-45EE-18D3-03A7DB4975DC}"/>
              </a:ext>
            </a:extLst>
          </p:cNvPr>
          <p:cNvSpPr txBox="1"/>
          <p:nvPr userDrawn="1"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August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F4D8FAC-9700-C8A5-573F-2C0A6B69F8F9}"/>
              </a:ext>
            </a:extLst>
          </p:cNvPr>
          <p:cNvSpPr txBox="1"/>
          <p:nvPr userDrawn="1"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294EC1E-4116-0C4C-0F3C-2E964A16555A}"/>
              </a:ext>
            </a:extLst>
          </p:cNvPr>
          <p:cNvSpPr txBox="1"/>
          <p:nvPr userDrawn="1"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091E0E-1E16-CD9B-8BBC-DC168C806A7D}"/>
              </a:ext>
            </a:extLst>
          </p:cNvPr>
          <p:cNvSpPr txBox="1"/>
          <p:nvPr userDrawn="1"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D50BFE5-D321-5AF9-DE39-DC6004E5BF6B}"/>
              </a:ext>
            </a:extLst>
          </p:cNvPr>
          <p:cNvSpPr txBox="1"/>
          <p:nvPr userDrawn="1"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C07D26-D806-7ABE-150F-A20EA4E6DECB}"/>
              </a:ext>
            </a:extLst>
          </p:cNvPr>
          <p:cNvSpPr txBox="1"/>
          <p:nvPr userDrawn="1"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359345C-B7EC-9E9A-DA4B-C0D1425DF329}"/>
              </a:ext>
            </a:extLst>
          </p:cNvPr>
          <p:cNvSpPr txBox="1"/>
          <p:nvPr userDrawn="1"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28 June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63CCE9E-014C-66FE-A52A-8064F1DA8040}"/>
              </a:ext>
            </a:extLst>
          </p:cNvPr>
          <p:cNvSpPr txBox="1"/>
          <p:nvPr userDrawn="1"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lang="en-US"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B064A10-F056-AAF8-95A2-1697B420765A}"/>
              </a:ext>
            </a:extLst>
          </p:cNvPr>
          <p:cNvSpPr txBox="1"/>
          <p:nvPr userDrawn="1"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FF33EE-8FBA-D4C3-0BE0-967B26CAA5F1}"/>
              </a:ext>
            </a:extLst>
          </p:cNvPr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77F43B-77CB-16A4-5901-815BC5BB93AE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1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5FBCD5E-CAC9-4405-4528-F7DF6872C825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70D37EE-4381-8734-1C5E-13DB3D802C1D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06B1E15-CBCB-1260-D624-7A884DCAD669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3EA321D-171F-78B1-0F27-CA3C73348C96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D52B889-8A53-CC9A-2F6D-735BACDE4DBA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CE70051D-86C8-A7CA-AB66-C5C1BC61B3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CF238180-0BB3-DF0A-B35B-29CFF4C89E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4FF609E3-1883-EA05-B552-1FC64BD71F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31FC4B31-3EE9-227E-43F7-47BB77830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9ADA711B-3F80-434F-8AE5-18C36EA119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2B0A3A87-8F11-DD0A-A2AF-57F576436D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9F62EC40-5542-4D3B-848C-938709A34B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Independence Day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8146BF4C-AD38-8D6E-BB26-4368CE5AAF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023A5498-926A-E89D-ABB9-2129F620215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23FEE97E-3667-0D1C-5BE8-A657EA10A19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92C1A64A-0C8A-D00D-25FF-EBB3882F3C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74FD2F02-7BD4-FB69-2E3D-2ECE70C96B5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4D5437B4-09B8-872D-35E8-C8D9EC0178C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E202A9AB-77E1-E657-75C8-BC111865757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E342527C-E882-BD97-F5A8-101241F575A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C0E823F3-E32A-37EE-C17E-A9EBF60F83B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A47DAEB5-6598-0A0F-84CE-A1C530C52E6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F768BF05-A625-CD4D-6F69-422820218DD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A6BB41F1-902D-347B-115C-D0A203CC98D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F4BEBAF8-FD7B-DB4B-DC57-0FBEACFF449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2" name="Text Placeholder 5">
            <a:extLst>
              <a:ext uri="{FF2B5EF4-FFF2-40B4-BE49-F238E27FC236}">
                <a16:creationId xmlns:a16="http://schemas.microsoft.com/office/drawing/2014/main" id="{40F44813-E282-564F-79A9-4BDD50425F4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3" name="Text Placeholder 5">
            <a:extLst>
              <a:ext uri="{FF2B5EF4-FFF2-40B4-BE49-F238E27FC236}">
                <a16:creationId xmlns:a16="http://schemas.microsoft.com/office/drawing/2014/main" id="{A2B7F0C6-EA42-AE48-EC88-8EE4EEF622F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4" name="Text Placeholder 5">
            <a:extLst>
              <a:ext uri="{FF2B5EF4-FFF2-40B4-BE49-F238E27FC236}">
                <a16:creationId xmlns:a16="http://schemas.microsoft.com/office/drawing/2014/main" id="{EDDE8242-A471-DB1B-1565-66120348E56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5" name="Text Placeholder 5">
            <a:extLst>
              <a:ext uri="{FF2B5EF4-FFF2-40B4-BE49-F238E27FC236}">
                <a16:creationId xmlns:a16="http://schemas.microsoft.com/office/drawing/2014/main" id="{AFBB2193-D33F-5536-69E5-483185DFF07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6" name="Text Placeholder 5">
            <a:extLst>
              <a:ext uri="{FF2B5EF4-FFF2-40B4-BE49-F238E27FC236}">
                <a16:creationId xmlns:a16="http://schemas.microsoft.com/office/drawing/2014/main" id="{E795B352-0D89-BEA4-3BA0-F7389A61B7B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7" name="Text Placeholder 5">
            <a:extLst>
              <a:ext uri="{FF2B5EF4-FFF2-40B4-BE49-F238E27FC236}">
                <a16:creationId xmlns:a16="http://schemas.microsoft.com/office/drawing/2014/main" id="{1289556A-E46B-067C-EB36-F485928B02B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8" name="Text Placeholder 5">
            <a:extLst>
              <a:ext uri="{FF2B5EF4-FFF2-40B4-BE49-F238E27FC236}">
                <a16:creationId xmlns:a16="http://schemas.microsoft.com/office/drawing/2014/main" id="{288DC2D3-39C8-9D4C-156F-01172E0FCF9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9" name="Text Placeholder 5">
            <a:extLst>
              <a:ext uri="{FF2B5EF4-FFF2-40B4-BE49-F238E27FC236}">
                <a16:creationId xmlns:a16="http://schemas.microsoft.com/office/drawing/2014/main" id="{9119378B-8B77-0A93-AEE8-DD6345D95F0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0" name="Text Placeholder 5">
            <a:extLst>
              <a:ext uri="{FF2B5EF4-FFF2-40B4-BE49-F238E27FC236}">
                <a16:creationId xmlns:a16="http://schemas.microsoft.com/office/drawing/2014/main" id="{66261F3E-58C1-7B28-EEFB-7262E5322FD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1" name="Text Placeholder 5">
            <a:extLst>
              <a:ext uri="{FF2B5EF4-FFF2-40B4-BE49-F238E27FC236}">
                <a16:creationId xmlns:a16="http://schemas.microsoft.com/office/drawing/2014/main" id="{009B64E6-2B40-7E16-82FB-E3BB8F5A23C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2" name="Text Placeholder 5">
            <a:extLst>
              <a:ext uri="{FF2B5EF4-FFF2-40B4-BE49-F238E27FC236}">
                <a16:creationId xmlns:a16="http://schemas.microsoft.com/office/drawing/2014/main" id="{AE9B2E4E-8851-23DB-703F-C01013DDE27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3" name="Text Placeholder 5">
            <a:extLst>
              <a:ext uri="{FF2B5EF4-FFF2-40B4-BE49-F238E27FC236}">
                <a16:creationId xmlns:a16="http://schemas.microsoft.com/office/drawing/2014/main" id="{048E3196-01C3-E818-BEEF-FA4B0B747357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4" name="Text Placeholder 5">
            <a:extLst>
              <a:ext uri="{FF2B5EF4-FFF2-40B4-BE49-F238E27FC236}">
                <a16:creationId xmlns:a16="http://schemas.microsoft.com/office/drawing/2014/main" id="{332BD574-4AA8-C227-14BD-54EE1E7E312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5" name="Text Placeholder 5">
            <a:extLst>
              <a:ext uri="{FF2B5EF4-FFF2-40B4-BE49-F238E27FC236}">
                <a16:creationId xmlns:a16="http://schemas.microsoft.com/office/drawing/2014/main" id="{E4B177FC-96E6-F3DB-48B8-154B0464253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6" name="Text Placeholder 5">
            <a:extLst>
              <a:ext uri="{FF2B5EF4-FFF2-40B4-BE49-F238E27FC236}">
                <a16:creationId xmlns:a16="http://schemas.microsoft.com/office/drawing/2014/main" id="{A6A9842C-0509-7A13-DF1E-74BC2A0E11DF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7" name="Text Placeholder 5">
            <a:extLst>
              <a:ext uri="{FF2B5EF4-FFF2-40B4-BE49-F238E27FC236}">
                <a16:creationId xmlns:a16="http://schemas.microsoft.com/office/drawing/2014/main" id="{0EFFD1BC-1384-E8FC-9C44-E8FCE041DE8F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8" name="Text Placeholder 5">
            <a:extLst>
              <a:ext uri="{FF2B5EF4-FFF2-40B4-BE49-F238E27FC236}">
                <a16:creationId xmlns:a16="http://schemas.microsoft.com/office/drawing/2014/main" id="{42C13E20-BF4A-8B8F-D9F4-58077DEF3F87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9" name="Text Placeholder 5">
            <a:extLst>
              <a:ext uri="{FF2B5EF4-FFF2-40B4-BE49-F238E27FC236}">
                <a16:creationId xmlns:a16="http://schemas.microsoft.com/office/drawing/2014/main" id="{223A6388-08E7-8807-1728-9DEE17398FF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0" name="Text Placeholder 5">
            <a:extLst>
              <a:ext uri="{FF2B5EF4-FFF2-40B4-BE49-F238E27FC236}">
                <a16:creationId xmlns:a16="http://schemas.microsoft.com/office/drawing/2014/main" id="{B9DCBC21-FC20-C5AD-B301-6CC4A6F23A5C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1" name="Text Placeholder 5">
            <a:extLst>
              <a:ext uri="{FF2B5EF4-FFF2-40B4-BE49-F238E27FC236}">
                <a16:creationId xmlns:a16="http://schemas.microsoft.com/office/drawing/2014/main" id="{4E112C3E-467B-565A-5630-B6CF888D2B8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2" name="Text Placeholder 5">
            <a:extLst>
              <a:ext uri="{FF2B5EF4-FFF2-40B4-BE49-F238E27FC236}">
                <a16:creationId xmlns:a16="http://schemas.microsoft.com/office/drawing/2014/main" id="{198128AD-F515-D9AE-CECE-959B111517BF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3" name="Text Placeholder 5">
            <a:extLst>
              <a:ext uri="{FF2B5EF4-FFF2-40B4-BE49-F238E27FC236}">
                <a16:creationId xmlns:a16="http://schemas.microsoft.com/office/drawing/2014/main" id="{F4183AA1-CA75-C29F-85E0-07B8FB0D735F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4" name="TextBox 1813">
            <a:extLst>
              <a:ext uri="{FF2B5EF4-FFF2-40B4-BE49-F238E27FC236}">
                <a16:creationId xmlns:a16="http://schemas.microsoft.com/office/drawing/2014/main" id="{DAD93890-ED8C-8840-0B53-081D6286A0B5}"/>
              </a:ext>
            </a:extLst>
          </p:cNvPr>
          <p:cNvSpPr txBox="1"/>
          <p:nvPr userDrawn="1"/>
        </p:nvSpPr>
        <p:spPr>
          <a:xfrm>
            <a:off x="394653" y="172720"/>
            <a:ext cx="7942032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July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1815" name="TextBox 1814">
            <a:extLst>
              <a:ext uri="{FF2B5EF4-FFF2-40B4-BE49-F238E27FC236}">
                <a16:creationId xmlns:a16="http://schemas.microsoft.com/office/drawing/2014/main" id="{982CA79D-4AA3-ACDA-C762-F3F24ED9C973}"/>
              </a:ext>
            </a:extLst>
          </p:cNvPr>
          <p:cNvSpPr txBox="1"/>
          <p:nvPr userDrawn="1"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86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ust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F26CD3-8211-6ADE-2BA1-98F8CC631976}"/>
              </a:ext>
            </a:extLst>
          </p:cNvPr>
          <p:cNvSpPr txBox="1"/>
          <p:nvPr userDrawn="1"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7E02E7-81E8-4CF1-3A99-D493278122FC}"/>
              </a:ext>
            </a:extLst>
          </p:cNvPr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31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579E8-828D-3155-8F18-6F32227A4F64}"/>
              </a:ext>
            </a:extLst>
          </p:cNvPr>
          <p:cNvSpPr txBox="1"/>
          <p:nvPr userDrawn="1"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6EFEF9-093B-98A6-A172-5B5709C53CBF}"/>
              </a:ext>
            </a:extLst>
          </p:cNvPr>
          <p:cNvSpPr txBox="1"/>
          <p:nvPr userDrawn="1"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168376-7F62-CA79-028B-5346043D3BEA}"/>
              </a:ext>
            </a:extLst>
          </p:cNvPr>
          <p:cNvSpPr txBox="1"/>
          <p:nvPr userDrawn="1"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CBA1CF-57FA-3AD8-37B3-D41DBCC195F4}"/>
              </a:ext>
            </a:extLst>
          </p:cNvPr>
          <p:cNvSpPr txBox="1"/>
          <p:nvPr userDrawn="1"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F4822-487A-C20B-09C5-EDD95203EEA1}"/>
              </a:ext>
            </a:extLst>
          </p:cNvPr>
          <p:cNvSpPr txBox="1"/>
          <p:nvPr userDrawn="1"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706A62-744C-A4C4-D9D2-96FF51C6DF69}"/>
              </a:ext>
            </a:extLst>
          </p:cNvPr>
          <p:cNvSpPr txBox="1"/>
          <p:nvPr userDrawn="1"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62D5C-A3AD-C048-DE48-88133FBDD176}"/>
              </a:ext>
            </a:extLst>
          </p:cNvPr>
          <p:cNvSpPr txBox="1"/>
          <p:nvPr userDrawn="1"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7BFB8D-3B06-3E5C-AA99-50938263B939}"/>
              </a:ext>
            </a:extLst>
          </p:cNvPr>
          <p:cNvSpPr txBox="1"/>
          <p:nvPr userDrawn="1"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6CC820-5BC7-0C66-F3AE-49B027090702}"/>
              </a:ext>
            </a:extLst>
          </p:cNvPr>
          <p:cNvSpPr txBox="1"/>
          <p:nvPr userDrawn="1"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139D62-26EC-B9AC-4DFC-F658B6961E84}"/>
              </a:ext>
            </a:extLst>
          </p:cNvPr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EEFAE0-5B5A-59BE-186D-ACB62C973113}"/>
              </a:ext>
            </a:extLst>
          </p:cNvPr>
          <p:cNvSpPr txBox="1"/>
          <p:nvPr userDrawn="1"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2868D0-350A-2D4C-FBFD-0AE9046C87F1}"/>
              </a:ext>
            </a:extLst>
          </p:cNvPr>
          <p:cNvSpPr txBox="1"/>
          <p:nvPr userDrawn="1"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628B85-324D-6321-6243-9AF84F126A14}"/>
              </a:ext>
            </a:extLst>
          </p:cNvPr>
          <p:cNvSpPr txBox="1"/>
          <p:nvPr userDrawn="1"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C88E7F-1674-696C-1EA6-DE3E55A0F074}"/>
              </a:ext>
            </a:extLst>
          </p:cNvPr>
          <p:cNvSpPr txBox="1"/>
          <p:nvPr userDrawn="1"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8E4DF2-1E76-7D2A-1963-2E406EC82239}"/>
              </a:ext>
            </a:extLst>
          </p:cNvPr>
          <p:cNvSpPr txBox="1"/>
          <p:nvPr userDrawn="1"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F7E06B-A2FC-7171-A81F-F456B9EDF24B}"/>
              </a:ext>
            </a:extLst>
          </p:cNvPr>
          <p:cNvSpPr txBox="1"/>
          <p:nvPr userDrawn="1"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F28470-444F-01E3-5709-F417640D5870}"/>
              </a:ext>
            </a:extLst>
          </p:cNvPr>
          <p:cNvSpPr txBox="1"/>
          <p:nvPr userDrawn="1"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C85A99-A008-31B7-FACD-6C98EDB1BDBE}"/>
              </a:ext>
            </a:extLst>
          </p:cNvPr>
          <p:cNvSpPr txBox="1"/>
          <p:nvPr userDrawn="1"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06DAF9E-7684-44F9-1A17-DBB31C9FE706}"/>
              </a:ext>
            </a:extLst>
          </p:cNvPr>
          <p:cNvSpPr txBox="1"/>
          <p:nvPr userDrawn="1"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C3B20C-29A9-FE9B-812B-69CDBDD27D97}"/>
              </a:ext>
            </a:extLst>
          </p:cNvPr>
          <p:cNvSpPr txBox="1"/>
          <p:nvPr userDrawn="1"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23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27E002-5B5C-2C4B-EF82-51AAA959647C}"/>
              </a:ext>
            </a:extLst>
          </p:cNvPr>
          <p:cNvSpPr txBox="1"/>
          <p:nvPr userDrawn="1"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386E64-CF23-3E75-41B1-C91A71C6E712}"/>
              </a:ext>
            </a:extLst>
          </p:cNvPr>
          <p:cNvSpPr txBox="1"/>
          <p:nvPr userDrawn="1"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28F3F8-747B-46CC-4A58-2A978131ACEE}"/>
              </a:ext>
            </a:extLst>
          </p:cNvPr>
          <p:cNvSpPr txBox="1"/>
          <p:nvPr userDrawn="1"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D3D8A6D-AAD8-795C-C654-96CDEAA9653C}"/>
              </a:ext>
            </a:extLst>
          </p:cNvPr>
          <p:cNvSpPr txBox="1"/>
          <p:nvPr userDrawn="1"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C09963-EA6B-C28B-9F91-9337C28D96EE}"/>
              </a:ext>
            </a:extLst>
          </p:cNvPr>
          <p:cNvSpPr txBox="1"/>
          <p:nvPr userDrawn="1"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lang="en-US"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B1F9C0-2BA7-1819-8438-60277CE5B1DF}"/>
              </a:ext>
            </a:extLst>
          </p:cNvPr>
          <p:cNvSpPr txBox="1"/>
          <p:nvPr userDrawn="1"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98549F1-5262-4652-029B-8DAF7CD93B27}"/>
              </a:ext>
            </a:extLst>
          </p:cNvPr>
          <p:cNvSpPr txBox="1"/>
          <p:nvPr userDrawn="1"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31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5B72618-6818-251E-C9F6-168F3EC1BE3E}"/>
              </a:ext>
            </a:extLst>
          </p:cNvPr>
          <p:cNvSpPr txBox="1"/>
          <p:nvPr userDrawn="1"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September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1573C7B-589D-5CBB-9D60-A8DC337643C0}"/>
              </a:ext>
            </a:extLst>
          </p:cNvPr>
          <p:cNvSpPr txBox="1"/>
          <p:nvPr userDrawn="1"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0FD0D5E-3178-A36F-3FA9-1D504CB0F9CE}"/>
              </a:ext>
            </a:extLst>
          </p:cNvPr>
          <p:cNvSpPr txBox="1"/>
          <p:nvPr userDrawn="1"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26F65C6-2F3F-DD5C-077C-0DCED0949C63}"/>
              </a:ext>
            </a:extLst>
          </p:cNvPr>
          <p:cNvSpPr txBox="1"/>
          <p:nvPr userDrawn="1"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26 July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452258-0A0A-1057-92EB-5020F95AFDA4}"/>
              </a:ext>
            </a:extLst>
          </p:cNvPr>
          <p:cNvSpPr txBox="1"/>
          <p:nvPr userDrawn="1"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lang="en-US"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15610F7-56CD-9F17-FFEE-09EB402DE8C2}"/>
              </a:ext>
            </a:extLst>
          </p:cNvPr>
          <p:cNvSpPr txBox="1"/>
          <p:nvPr userDrawn="1"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E730DE-DC06-CDCA-72F7-FCC4CA7F1D2C}"/>
              </a:ext>
            </a:extLst>
          </p:cNvPr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F00DFD-8BF8-5337-70BA-77507CB296DD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5F7E77-659E-D7DD-D7C6-3DEDB6DFE294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659918E-288B-9D9E-A80B-0CADB25D04FA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DC1DBC4-2B29-8F38-41C5-8154976FF54E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274E4B5-2044-1173-EF25-BC5DB2605190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58BAF09-776B-A0C6-1791-78A819499E3C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CAD42A61-2F20-BB31-986E-7367F63BA4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6ABADB81-FDD9-81A8-4DE5-9E8E21E641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7668D54C-D539-D478-AC62-31BCD6D92F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D9F56E23-8704-D237-CD51-E822B4DE2E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61C5A645-3380-5B9E-39E6-D61A4F07E5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A5B64B08-D699-6295-983B-D28878DD7F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DC9F9CC4-9ACD-A344-4670-7797C820858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C15DAABF-A4A7-9D47-FC47-3CF49F7AF4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0F736E89-C647-6CF8-4DD0-DF7BA2A441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D8508322-B853-9B6A-6A6B-65C17913A23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7912897B-352E-1A74-F2C3-FC6E51293A8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A4EFFABA-4F11-4E4D-0566-1115F7383E4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567F94CC-AF77-C8BF-6541-8D6B7657B13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B6782A61-7E13-E347-827D-876DC9C794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84CDFC87-9B94-5A1D-B422-4D3D77DFD8C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81256CE7-1F9C-3640-17F7-3A90155284B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7FC742C1-D9D2-9F2F-BF56-3FEDE535853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4E3DE25F-6632-03D5-41C3-469C879B57A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0331C163-7CA4-B7D1-1296-EBA3FB97EA6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D89124E6-0826-8361-2210-5E53447DE19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2" name="Text Placeholder 5">
            <a:extLst>
              <a:ext uri="{FF2B5EF4-FFF2-40B4-BE49-F238E27FC236}">
                <a16:creationId xmlns:a16="http://schemas.microsoft.com/office/drawing/2014/main" id="{3CC5FD7E-AE1E-D106-2CC5-525D5984F56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3" name="Text Placeholder 5">
            <a:extLst>
              <a:ext uri="{FF2B5EF4-FFF2-40B4-BE49-F238E27FC236}">
                <a16:creationId xmlns:a16="http://schemas.microsoft.com/office/drawing/2014/main" id="{219E0A5F-E5D3-D701-AB18-D87C7CFA18DE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4" name="Text Placeholder 5">
            <a:extLst>
              <a:ext uri="{FF2B5EF4-FFF2-40B4-BE49-F238E27FC236}">
                <a16:creationId xmlns:a16="http://schemas.microsoft.com/office/drawing/2014/main" id="{D9998C21-8577-3E50-8706-DF5312D55AD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5" name="Text Placeholder 5">
            <a:extLst>
              <a:ext uri="{FF2B5EF4-FFF2-40B4-BE49-F238E27FC236}">
                <a16:creationId xmlns:a16="http://schemas.microsoft.com/office/drawing/2014/main" id="{FFEF7C9A-933D-0C47-0E62-DF6EB636AF9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6" name="Text Placeholder 5">
            <a:extLst>
              <a:ext uri="{FF2B5EF4-FFF2-40B4-BE49-F238E27FC236}">
                <a16:creationId xmlns:a16="http://schemas.microsoft.com/office/drawing/2014/main" id="{54CEB893-7CD6-D529-C169-6B7613AB7BF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7" name="Text Placeholder 5">
            <a:extLst>
              <a:ext uri="{FF2B5EF4-FFF2-40B4-BE49-F238E27FC236}">
                <a16:creationId xmlns:a16="http://schemas.microsoft.com/office/drawing/2014/main" id="{E4324AF4-7531-56FA-3D93-C8F96025D7B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8" name="Text Placeholder 5">
            <a:extLst>
              <a:ext uri="{FF2B5EF4-FFF2-40B4-BE49-F238E27FC236}">
                <a16:creationId xmlns:a16="http://schemas.microsoft.com/office/drawing/2014/main" id="{DEA83333-07AB-C3D0-60D8-F79C3D500C8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9" name="Text Placeholder 5">
            <a:extLst>
              <a:ext uri="{FF2B5EF4-FFF2-40B4-BE49-F238E27FC236}">
                <a16:creationId xmlns:a16="http://schemas.microsoft.com/office/drawing/2014/main" id="{0931C9EF-74FE-C180-F429-6E208CBEB697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0" name="Text Placeholder 5">
            <a:extLst>
              <a:ext uri="{FF2B5EF4-FFF2-40B4-BE49-F238E27FC236}">
                <a16:creationId xmlns:a16="http://schemas.microsoft.com/office/drawing/2014/main" id="{6958B260-DACE-471D-28E6-9F549EAD90E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1" name="Text Placeholder 5">
            <a:extLst>
              <a:ext uri="{FF2B5EF4-FFF2-40B4-BE49-F238E27FC236}">
                <a16:creationId xmlns:a16="http://schemas.microsoft.com/office/drawing/2014/main" id="{FE2C03A5-4259-9408-4D53-C8E540F7BF4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2" name="Text Placeholder 5">
            <a:extLst>
              <a:ext uri="{FF2B5EF4-FFF2-40B4-BE49-F238E27FC236}">
                <a16:creationId xmlns:a16="http://schemas.microsoft.com/office/drawing/2014/main" id="{6DF8496C-879D-8C74-890E-CAE913CC99E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3" name="Text Placeholder 5">
            <a:extLst>
              <a:ext uri="{FF2B5EF4-FFF2-40B4-BE49-F238E27FC236}">
                <a16:creationId xmlns:a16="http://schemas.microsoft.com/office/drawing/2014/main" id="{B0E2453C-A2F1-A2ED-9A01-7CFE66F64F0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4" name="Text Placeholder 5">
            <a:extLst>
              <a:ext uri="{FF2B5EF4-FFF2-40B4-BE49-F238E27FC236}">
                <a16:creationId xmlns:a16="http://schemas.microsoft.com/office/drawing/2014/main" id="{4D30433F-9B2A-5944-548F-ACBFB5FBAE4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5" name="Text Placeholder 5">
            <a:extLst>
              <a:ext uri="{FF2B5EF4-FFF2-40B4-BE49-F238E27FC236}">
                <a16:creationId xmlns:a16="http://schemas.microsoft.com/office/drawing/2014/main" id="{AF032DDB-98D2-BBCB-232A-05BDAF1CD0B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6" name="Text Placeholder 5">
            <a:extLst>
              <a:ext uri="{FF2B5EF4-FFF2-40B4-BE49-F238E27FC236}">
                <a16:creationId xmlns:a16="http://schemas.microsoft.com/office/drawing/2014/main" id="{D55E01F0-DA7C-4C2B-7B9C-99BF6EB944E1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7" name="Text Placeholder 5">
            <a:extLst>
              <a:ext uri="{FF2B5EF4-FFF2-40B4-BE49-F238E27FC236}">
                <a16:creationId xmlns:a16="http://schemas.microsoft.com/office/drawing/2014/main" id="{502D5A4A-2205-696F-6898-CCEB393E2E12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8" name="Text Placeholder 5">
            <a:extLst>
              <a:ext uri="{FF2B5EF4-FFF2-40B4-BE49-F238E27FC236}">
                <a16:creationId xmlns:a16="http://schemas.microsoft.com/office/drawing/2014/main" id="{85435FCB-381D-079F-23E7-2E5AF99148C3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9" name="Text Placeholder 5">
            <a:extLst>
              <a:ext uri="{FF2B5EF4-FFF2-40B4-BE49-F238E27FC236}">
                <a16:creationId xmlns:a16="http://schemas.microsoft.com/office/drawing/2014/main" id="{C22813AC-2B4D-3E34-1791-F4079676BF80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0" name="Text Placeholder 5">
            <a:extLst>
              <a:ext uri="{FF2B5EF4-FFF2-40B4-BE49-F238E27FC236}">
                <a16:creationId xmlns:a16="http://schemas.microsoft.com/office/drawing/2014/main" id="{3E539578-6CF0-9BCE-2BA5-11724845F386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1" name="Text Placeholder 5">
            <a:extLst>
              <a:ext uri="{FF2B5EF4-FFF2-40B4-BE49-F238E27FC236}">
                <a16:creationId xmlns:a16="http://schemas.microsoft.com/office/drawing/2014/main" id="{A13DAD9D-2F69-3FA5-7921-3F216DF8488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2" name="Text Placeholder 5">
            <a:extLst>
              <a:ext uri="{FF2B5EF4-FFF2-40B4-BE49-F238E27FC236}">
                <a16:creationId xmlns:a16="http://schemas.microsoft.com/office/drawing/2014/main" id="{C7E9336A-031F-F19D-E6BE-2BBDA02A26BA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3" name="Text Placeholder 5">
            <a:extLst>
              <a:ext uri="{FF2B5EF4-FFF2-40B4-BE49-F238E27FC236}">
                <a16:creationId xmlns:a16="http://schemas.microsoft.com/office/drawing/2014/main" id="{B0ACE2FA-164A-0B93-76C5-A043A7494D89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4" name="TextBox 1813">
            <a:extLst>
              <a:ext uri="{FF2B5EF4-FFF2-40B4-BE49-F238E27FC236}">
                <a16:creationId xmlns:a16="http://schemas.microsoft.com/office/drawing/2014/main" id="{CECAD779-7789-1EBB-47B3-A54BC993B762}"/>
              </a:ext>
            </a:extLst>
          </p:cNvPr>
          <p:cNvSpPr txBox="1"/>
          <p:nvPr userDrawn="1"/>
        </p:nvSpPr>
        <p:spPr>
          <a:xfrm>
            <a:off x="394653" y="172720"/>
            <a:ext cx="7942032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August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1815" name="TextBox 1814">
            <a:extLst>
              <a:ext uri="{FF2B5EF4-FFF2-40B4-BE49-F238E27FC236}">
                <a16:creationId xmlns:a16="http://schemas.microsoft.com/office/drawing/2014/main" id="{401509F8-93F8-4511-32FF-26EC7570CB47}"/>
              </a:ext>
            </a:extLst>
          </p:cNvPr>
          <p:cNvSpPr txBox="1"/>
          <p:nvPr userDrawn="1"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87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tember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DEF26E-8FC6-DC3C-79EE-C94EF737D0A5}"/>
              </a:ext>
            </a:extLst>
          </p:cNvPr>
          <p:cNvSpPr txBox="1"/>
          <p:nvPr userDrawn="1"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376FF2-01CE-90E2-17DB-00D1A18C0974}"/>
              </a:ext>
            </a:extLst>
          </p:cNvPr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4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3FBD73-147C-B607-4769-491D2FA989AE}"/>
              </a:ext>
            </a:extLst>
          </p:cNvPr>
          <p:cNvSpPr txBox="1"/>
          <p:nvPr userDrawn="1"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C2226E-156F-D8EA-292A-0FB754365028}"/>
              </a:ext>
            </a:extLst>
          </p:cNvPr>
          <p:cNvSpPr txBox="1"/>
          <p:nvPr userDrawn="1"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F80E95-1B16-9B40-2471-3266E455EF24}"/>
              </a:ext>
            </a:extLst>
          </p:cNvPr>
          <p:cNvSpPr txBox="1"/>
          <p:nvPr userDrawn="1"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34C4B8-E5EE-8BB8-6C9E-245803B1A1FC}"/>
              </a:ext>
            </a:extLst>
          </p:cNvPr>
          <p:cNvSpPr txBox="1"/>
          <p:nvPr userDrawn="1"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FAF003-E7A9-D57C-ACCC-1BDAEED4AE99}"/>
              </a:ext>
            </a:extLst>
          </p:cNvPr>
          <p:cNvSpPr txBox="1"/>
          <p:nvPr userDrawn="1"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4FB94C-A2D9-1E55-AACC-22FA258378EB}"/>
              </a:ext>
            </a:extLst>
          </p:cNvPr>
          <p:cNvSpPr txBox="1"/>
          <p:nvPr userDrawn="1"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7CC93C-B036-BD6A-8306-3D141FC4A2B9}"/>
              </a:ext>
            </a:extLst>
          </p:cNvPr>
          <p:cNvSpPr txBox="1"/>
          <p:nvPr userDrawn="1"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35DD4D-CC7F-20B4-4335-23ED02ADF507}"/>
              </a:ext>
            </a:extLst>
          </p:cNvPr>
          <p:cNvSpPr txBox="1"/>
          <p:nvPr userDrawn="1"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5B7267-24FB-F993-C9E4-F8682BB94727}"/>
              </a:ext>
            </a:extLst>
          </p:cNvPr>
          <p:cNvSpPr txBox="1"/>
          <p:nvPr userDrawn="1"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18B4CB-A5E4-2DF4-F3FF-FB32BFB4E31E}"/>
              </a:ext>
            </a:extLst>
          </p:cNvPr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FC3BC2-827D-CCE8-C7B4-79DE85CA2E69}"/>
              </a:ext>
            </a:extLst>
          </p:cNvPr>
          <p:cNvSpPr txBox="1"/>
          <p:nvPr userDrawn="1"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5DAEBE-C360-0B23-0A03-920759D9B946}"/>
              </a:ext>
            </a:extLst>
          </p:cNvPr>
          <p:cNvSpPr txBox="1"/>
          <p:nvPr userDrawn="1"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1C827D-CD35-9830-EF3F-14CA84042A04}"/>
              </a:ext>
            </a:extLst>
          </p:cNvPr>
          <p:cNvSpPr txBox="1"/>
          <p:nvPr userDrawn="1"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56ED38-9B9A-2AAD-83D8-412FAD7D8301}"/>
              </a:ext>
            </a:extLst>
          </p:cNvPr>
          <p:cNvSpPr txBox="1"/>
          <p:nvPr userDrawn="1"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AC14D9-86A3-F9C3-E3BA-B4D7BC902C51}"/>
              </a:ext>
            </a:extLst>
          </p:cNvPr>
          <p:cNvSpPr txBox="1"/>
          <p:nvPr userDrawn="1"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6C3465-4810-7099-C5BC-DFCE7FAD42D1}"/>
              </a:ext>
            </a:extLst>
          </p:cNvPr>
          <p:cNvSpPr txBox="1"/>
          <p:nvPr userDrawn="1"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3C4128C-898F-3DA8-7C76-C223821FD1BC}"/>
              </a:ext>
            </a:extLst>
          </p:cNvPr>
          <p:cNvSpPr txBox="1"/>
          <p:nvPr userDrawn="1"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546840-ED9D-20FE-F392-3C6582FD6B10}"/>
              </a:ext>
            </a:extLst>
          </p:cNvPr>
          <p:cNvSpPr txBox="1"/>
          <p:nvPr userDrawn="1"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8EE913-7C11-92E3-2EB2-2D5988F3B3D5}"/>
              </a:ext>
            </a:extLst>
          </p:cNvPr>
          <p:cNvSpPr txBox="1"/>
          <p:nvPr userDrawn="1"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7F63BC-6A60-D4D8-AE23-2FC88FC9FBD5}"/>
              </a:ext>
            </a:extLst>
          </p:cNvPr>
          <p:cNvSpPr txBox="1"/>
          <p:nvPr userDrawn="1"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200C04-1352-BF96-C41B-1EDD012467B6}"/>
              </a:ext>
            </a:extLst>
          </p:cNvPr>
          <p:cNvSpPr txBox="1"/>
          <p:nvPr userDrawn="1"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4ED7DC4-6B7D-0DA6-7280-6BEF650D9B12}"/>
              </a:ext>
            </a:extLst>
          </p:cNvPr>
          <p:cNvSpPr txBox="1"/>
          <p:nvPr userDrawn="1"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09C2F6-566F-37B7-197A-62C2BC97A7CB}"/>
              </a:ext>
            </a:extLst>
          </p:cNvPr>
          <p:cNvSpPr txBox="1"/>
          <p:nvPr userDrawn="1"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October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B0D4E64-3C57-A42B-FD51-839D7AA6725A}"/>
              </a:ext>
            </a:extLst>
          </p:cNvPr>
          <p:cNvSpPr txBox="1"/>
          <p:nvPr userDrawn="1"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9A9D4E-B07A-1B13-F4C8-4BCB2D262F0B}"/>
              </a:ext>
            </a:extLst>
          </p:cNvPr>
          <p:cNvSpPr txBox="1"/>
          <p:nvPr userDrawn="1"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53B3858-7574-E42A-262F-A93826767703}"/>
              </a:ext>
            </a:extLst>
          </p:cNvPr>
          <p:cNvSpPr txBox="1"/>
          <p:nvPr userDrawn="1"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FD4B37D-294C-9B50-6438-5F1FDF9BE0FC}"/>
              </a:ext>
            </a:extLst>
          </p:cNvPr>
          <p:cNvSpPr txBox="1"/>
          <p:nvPr userDrawn="1"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A775AD3-2B26-ECAF-0A82-469591CC8B3C}"/>
              </a:ext>
            </a:extLst>
          </p:cNvPr>
          <p:cNvSpPr txBox="1"/>
          <p:nvPr userDrawn="1"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7718B10-9693-FC34-CD34-0B29850064CB}"/>
              </a:ext>
            </a:extLst>
          </p:cNvPr>
          <p:cNvSpPr txBox="1"/>
          <p:nvPr userDrawn="1"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B3D244E-F7F6-CE18-6E16-2E533245034B}"/>
              </a:ext>
            </a:extLst>
          </p:cNvPr>
          <p:cNvSpPr txBox="1"/>
          <p:nvPr userDrawn="1"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324F13C-D91A-6E4F-51AC-3EAF5FC54E5C}"/>
              </a:ext>
            </a:extLst>
          </p:cNvPr>
          <p:cNvSpPr txBox="1"/>
          <p:nvPr userDrawn="1"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30 August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E2302E0-F8E9-32A7-D148-FA2C68EC64D9}"/>
              </a:ext>
            </a:extLst>
          </p:cNvPr>
          <p:cNvSpPr txBox="1"/>
          <p:nvPr userDrawn="1"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31</a:t>
            </a:r>
            <a:endParaRPr lang="en-US"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CBF2C08-A728-67AD-111B-8F72CCB856E3}"/>
              </a:ext>
            </a:extLst>
          </p:cNvPr>
          <p:cNvSpPr txBox="1"/>
          <p:nvPr userDrawn="1"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5ABCF97-B5CB-A3DB-2DA0-F47E948F4034}"/>
              </a:ext>
            </a:extLst>
          </p:cNvPr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7EF5F6F-8755-985E-6B81-D6D306AA82E3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1CAB83A-9782-8477-DCEE-85937E2B7EB7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9136F08-E5C4-0F40-D8A0-C7A38C8876B8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4E0ECDE-64D4-0BEF-C42B-9CD626CB4334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B830F9-5F02-343D-A9BB-DEE045E95868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2A98CD0-9D4C-0791-AE70-43F7D16A0F1E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B9051029-F2AF-5B6B-39B3-9DB7E45B0E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699418C6-B662-4B84-BCD9-47766A21BE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3BA093B4-C631-D3CE-703B-2BDCB6FDDF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8C6AD2C3-B747-44B4-5541-C4DEE18101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FF6E2701-827C-3A41-3AE4-3631AF6CBF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B2B6FFC-16E5-61C0-C143-F26E5EEADB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714A4943-C03B-76FE-279C-E0027190F6A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F0250141-7753-AB70-E26D-561B4A3937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8213AEA6-DC6A-EB3C-252D-0D2643213B5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Labor Day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17813C42-25AE-0C9C-3336-8631B69FEE9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B723E065-1CBF-CD5F-A38F-E734671AAE7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94015796-D333-05DF-D54E-D81827BDB3D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24541A75-D60A-981B-12EE-976D99ADF6A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C8F31581-0B54-06F9-DE2F-09B24E53537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195DD477-9E9E-B64B-818A-CF401B68774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23AFCA1F-D4A4-D079-11B0-F8E2073EA11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36D47CA1-71ED-29C4-CCF8-18FAB54D469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8AC61F50-94EA-BD8E-EC1A-71C22AF7C33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B6D9E149-6301-3DFE-C64D-E3397EA06CB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2510A987-3B8E-A09D-CBF6-DC143411B1B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2" name="Text Placeholder 5">
            <a:extLst>
              <a:ext uri="{FF2B5EF4-FFF2-40B4-BE49-F238E27FC236}">
                <a16:creationId xmlns:a16="http://schemas.microsoft.com/office/drawing/2014/main" id="{21E267BD-1A3B-1545-673B-C79EEDE747A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3" name="Text Placeholder 5">
            <a:extLst>
              <a:ext uri="{FF2B5EF4-FFF2-40B4-BE49-F238E27FC236}">
                <a16:creationId xmlns:a16="http://schemas.microsoft.com/office/drawing/2014/main" id="{201F87B7-3C82-38AB-29C2-55D4BA0DF31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4" name="Text Placeholder 5">
            <a:extLst>
              <a:ext uri="{FF2B5EF4-FFF2-40B4-BE49-F238E27FC236}">
                <a16:creationId xmlns:a16="http://schemas.microsoft.com/office/drawing/2014/main" id="{51A820F4-8BCE-6015-4BA0-1CD1C3485DA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5" name="Text Placeholder 5">
            <a:extLst>
              <a:ext uri="{FF2B5EF4-FFF2-40B4-BE49-F238E27FC236}">
                <a16:creationId xmlns:a16="http://schemas.microsoft.com/office/drawing/2014/main" id="{0EE4669B-5E44-F976-4198-731CA5CE20D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6" name="Text Placeholder 5">
            <a:extLst>
              <a:ext uri="{FF2B5EF4-FFF2-40B4-BE49-F238E27FC236}">
                <a16:creationId xmlns:a16="http://schemas.microsoft.com/office/drawing/2014/main" id="{0171BFE1-2A6F-4490-43A4-E29B361D3F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7" name="Text Placeholder 5">
            <a:extLst>
              <a:ext uri="{FF2B5EF4-FFF2-40B4-BE49-F238E27FC236}">
                <a16:creationId xmlns:a16="http://schemas.microsoft.com/office/drawing/2014/main" id="{EAC44596-16AE-4E2E-F695-EF27FD046BF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8" name="Text Placeholder 5">
            <a:extLst>
              <a:ext uri="{FF2B5EF4-FFF2-40B4-BE49-F238E27FC236}">
                <a16:creationId xmlns:a16="http://schemas.microsoft.com/office/drawing/2014/main" id="{F76FBE4D-9B53-8C4A-715F-F94B14718CA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9" name="Text Placeholder 5">
            <a:extLst>
              <a:ext uri="{FF2B5EF4-FFF2-40B4-BE49-F238E27FC236}">
                <a16:creationId xmlns:a16="http://schemas.microsoft.com/office/drawing/2014/main" id="{FC82447C-6D9B-6B2E-657C-A52342759C5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0" name="Text Placeholder 5">
            <a:extLst>
              <a:ext uri="{FF2B5EF4-FFF2-40B4-BE49-F238E27FC236}">
                <a16:creationId xmlns:a16="http://schemas.microsoft.com/office/drawing/2014/main" id="{5927F36B-4819-B5F2-F891-E1641336371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1" name="Text Placeholder 5">
            <a:extLst>
              <a:ext uri="{FF2B5EF4-FFF2-40B4-BE49-F238E27FC236}">
                <a16:creationId xmlns:a16="http://schemas.microsoft.com/office/drawing/2014/main" id="{36FCE832-F8CB-29D6-0A8E-AA36FCE9A04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2" name="Text Placeholder 5">
            <a:extLst>
              <a:ext uri="{FF2B5EF4-FFF2-40B4-BE49-F238E27FC236}">
                <a16:creationId xmlns:a16="http://schemas.microsoft.com/office/drawing/2014/main" id="{F112D4AF-807B-BC65-F8AE-737900A4EE6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3" name="Text Placeholder 5">
            <a:extLst>
              <a:ext uri="{FF2B5EF4-FFF2-40B4-BE49-F238E27FC236}">
                <a16:creationId xmlns:a16="http://schemas.microsoft.com/office/drawing/2014/main" id="{3A86B6AC-714C-B8EF-3ABF-6C622EB9B46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4" name="Text Placeholder 5">
            <a:extLst>
              <a:ext uri="{FF2B5EF4-FFF2-40B4-BE49-F238E27FC236}">
                <a16:creationId xmlns:a16="http://schemas.microsoft.com/office/drawing/2014/main" id="{D4A61019-82AA-007D-1832-09A8BDEBF4D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5" name="Text Placeholder 5">
            <a:extLst>
              <a:ext uri="{FF2B5EF4-FFF2-40B4-BE49-F238E27FC236}">
                <a16:creationId xmlns:a16="http://schemas.microsoft.com/office/drawing/2014/main" id="{8D6FAC0B-5859-2499-4642-F30807F2BD3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6" name="Text Placeholder 5">
            <a:extLst>
              <a:ext uri="{FF2B5EF4-FFF2-40B4-BE49-F238E27FC236}">
                <a16:creationId xmlns:a16="http://schemas.microsoft.com/office/drawing/2014/main" id="{7D2781D6-0E30-F482-7697-8B222566F98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7" name="Text Placeholder 5">
            <a:extLst>
              <a:ext uri="{FF2B5EF4-FFF2-40B4-BE49-F238E27FC236}">
                <a16:creationId xmlns:a16="http://schemas.microsoft.com/office/drawing/2014/main" id="{1E46218E-2642-85F1-9F4D-1EA09849C1AE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8" name="Text Placeholder 5">
            <a:extLst>
              <a:ext uri="{FF2B5EF4-FFF2-40B4-BE49-F238E27FC236}">
                <a16:creationId xmlns:a16="http://schemas.microsoft.com/office/drawing/2014/main" id="{1565D91D-8321-045B-6C87-7E06D64FC47D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9" name="Text Placeholder 5">
            <a:extLst>
              <a:ext uri="{FF2B5EF4-FFF2-40B4-BE49-F238E27FC236}">
                <a16:creationId xmlns:a16="http://schemas.microsoft.com/office/drawing/2014/main" id="{7612D5E6-F5C1-5940-8FEE-B2DAFD910F08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0" name="Text Placeholder 5">
            <a:extLst>
              <a:ext uri="{FF2B5EF4-FFF2-40B4-BE49-F238E27FC236}">
                <a16:creationId xmlns:a16="http://schemas.microsoft.com/office/drawing/2014/main" id="{60B012D8-F0D4-6092-F6AC-2F410736432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1" name="Text Placeholder 5">
            <a:extLst>
              <a:ext uri="{FF2B5EF4-FFF2-40B4-BE49-F238E27FC236}">
                <a16:creationId xmlns:a16="http://schemas.microsoft.com/office/drawing/2014/main" id="{76E835BD-B8C0-241E-1300-6E23D105644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2" name="Text Placeholder 5">
            <a:extLst>
              <a:ext uri="{FF2B5EF4-FFF2-40B4-BE49-F238E27FC236}">
                <a16:creationId xmlns:a16="http://schemas.microsoft.com/office/drawing/2014/main" id="{BC55D4EE-4383-8A7D-F41E-BC6D2988077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3" name="Text Placeholder 5">
            <a:extLst>
              <a:ext uri="{FF2B5EF4-FFF2-40B4-BE49-F238E27FC236}">
                <a16:creationId xmlns:a16="http://schemas.microsoft.com/office/drawing/2014/main" id="{D69C82F7-5CF2-0838-5C7F-F780F897C056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4" name="TextBox 1813">
            <a:extLst>
              <a:ext uri="{FF2B5EF4-FFF2-40B4-BE49-F238E27FC236}">
                <a16:creationId xmlns:a16="http://schemas.microsoft.com/office/drawing/2014/main" id="{229B6740-9B3B-2062-60AF-5A4E15C6358F}"/>
              </a:ext>
            </a:extLst>
          </p:cNvPr>
          <p:cNvSpPr txBox="1"/>
          <p:nvPr userDrawn="1"/>
        </p:nvSpPr>
        <p:spPr>
          <a:xfrm>
            <a:off x="394653" y="172720"/>
            <a:ext cx="7942032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September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1815" name="TextBox 1814">
            <a:extLst>
              <a:ext uri="{FF2B5EF4-FFF2-40B4-BE49-F238E27FC236}">
                <a16:creationId xmlns:a16="http://schemas.microsoft.com/office/drawing/2014/main" id="{BDA31874-3C3A-3405-F219-5218B3CBD8B3}"/>
              </a:ext>
            </a:extLst>
          </p:cNvPr>
          <p:cNvSpPr txBox="1"/>
          <p:nvPr userDrawn="1"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43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ctober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929601-318E-DF65-0454-27E29F6816A4}"/>
              </a:ext>
            </a:extLst>
          </p:cNvPr>
          <p:cNvSpPr txBox="1"/>
          <p:nvPr userDrawn="1"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1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28EFAA-53CB-376C-25BE-6E22AC4D04F0}"/>
              </a:ext>
            </a:extLst>
          </p:cNvPr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2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F6FAFE-A4C9-1610-4443-9B852FD179EF}"/>
              </a:ext>
            </a:extLst>
          </p:cNvPr>
          <p:cNvSpPr txBox="1"/>
          <p:nvPr userDrawn="1"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45F749-7530-A179-A55C-81A7B18EAAB1}"/>
              </a:ext>
            </a:extLst>
          </p:cNvPr>
          <p:cNvSpPr txBox="1"/>
          <p:nvPr userDrawn="1"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A577DB-2500-C4C4-3DEA-82121475BE2D}"/>
              </a:ext>
            </a:extLst>
          </p:cNvPr>
          <p:cNvSpPr txBox="1"/>
          <p:nvPr userDrawn="1"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8C3387-F749-6A5B-C6F6-12732B007A9F}"/>
              </a:ext>
            </a:extLst>
          </p:cNvPr>
          <p:cNvSpPr txBox="1"/>
          <p:nvPr userDrawn="1"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E7977E-6839-EE67-18A0-5CFF282056FE}"/>
              </a:ext>
            </a:extLst>
          </p:cNvPr>
          <p:cNvSpPr txBox="1"/>
          <p:nvPr userDrawn="1"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96E773-AC10-686E-D387-06F268D33F7F}"/>
              </a:ext>
            </a:extLst>
          </p:cNvPr>
          <p:cNvSpPr txBox="1"/>
          <p:nvPr userDrawn="1"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F51DEB-60D0-E5A2-9BD9-4A219A832B34}"/>
              </a:ext>
            </a:extLst>
          </p:cNvPr>
          <p:cNvSpPr txBox="1"/>
          <p:nvPr userDrawn="1"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1A5BAE-A52A-3AB1-C024-C2FCF85D59C6}"/>
              </a:ext>
            </a:extLst>
          </p:cNvPr>
          <p:cNvSpPr txBox="1"/>
          <p:nvPr userDrawn="1"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E70C50-B15E-211B-199D-8B2EC7AF4FF5}"/>
              </a:ext>
            </a:extLst>
          </p:cNvPr>
          <p:cNvSpPr txBox="1"/>
          <p:nvPr userDrawn="1"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5B30CE-F70F-B799-57E9-12CB756679DC}"/>
              </a:ext>
            </a:extLst>
          </p:cNvPr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2C774C-F575-F183-9877-65A1A81A333B}"/>
              </a:ext>
            </a:extLst>
          </p:cNvPr>
          <p:cNvSpPr txBox="1"/>
          <p:nvPr userDrawn="1"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CF44B9-D37B-6EDE-CC1A-F032C0613FA2}"/>
              </a:ext>
            </a:extLst>
          </p:cNvPr>
          <p:cNvSpPr txBox="1"/>
          <p:nvPr userDrawn="1"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D97DE2-BFF8-601D-DF15-FA61174972F2}"/>
              </a:ext>
            </a:extLst>
          </p:cNvPr>
          <p:cNvSpPr txBox="1"/>
          <p:nvPr userDrawn="1"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13848D-E747-7C97-C777-3038295D4D17}"/>
              </a:ext>
            </a:extLst>
          </p:cNvPr>
          <p:cNvSpPr txBox="1"/>
          <p:nvPr userDrawn="1"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5BFA3F-D68D-48FC-F55A-B5971B298078}"/>
              </a:ext>
            </a:extLst>
          </p:cNvPr>
          <p:cNvSpPr txBox="1"/>
          <p:nvPr userDrawn="1"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3B57A0-8A18-89D0-AE53-3115572E24B0}"/>
              </a:ext>
            </a:extLst>
          </p:cNvPr>
          <p:cNvSpPr txBox="1"/>
          <p:nvPr userDrawn="1"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5734F1F-F340-01D6-1AE2-CEC556EC3E25}"/>
              </a:ext>
            </a:extLst>
          </p:cNvPr>
          <p:cNvSpPr txBox="1"/>
          <p:nvPr userDrawn="1"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6A0BEA-1032-1775-1CB5-174AF94D6463}"/>
              </a:ext>
            </a:extLst>
          </p:cNvPr>
          <p:cNvSpPr txBox="1"/>
          <p:nvPr userDrawn="1"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FFDE76-5D5D-8445-FBC0-C2BD66E22C27}"/>
              </a:ext>
            </a:extLst>
          </p:cNvPr>
          <p:cNvSpPr txBox="1"/>
          <p:nvPr userDrawn="1"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3216F4-6FD1-6972-5B0C-FA458B7ED785}"/>
              </a:ext>
            </a:extLst>
          </p:cNvPr>
          <p:cNvSpPr txBox="1"/>
          <p:nvPr userDrawn="1"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DB129A-B18C-C743-6092-F210DF6E165A}"/>
              </a:ext>
            </a:extLst>
          </p:cNvPr>
          <p:cNvSpPr txBox="1"/>
          <p:nvPr userDrawn="1"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54AA3C-0CD5-5787-892E-37AFB8ACBE0B}"/>
              </a:ext>
            </a:extLst>
          </p:cNvPr>
          <p:cNvSpPr txBox="1"/>
          <p:nvPr userDrawn="1"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891F1B-F8D5-1965-C46A-BF03C53E5E75}"/>
              </a:ext>
            </a:extLst>
          </p:cNvPr>
          <p:cNvSpPr txBox="1"/>
          <p:nvPr userDrawn="1"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0C92AA-CC22-B948-8CB9-02E63AD7D151}"/>
              </a:ext>
            </a:extLst>
          </p:cNvPr>
          <p:cNvSpPr txBox="1"/>
          <p:nvPr userDrawn="1"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C2C215-E190-AA12-7B6E-9B0B4E0446E7}"/>
              </a:ext>
            </a:extLst>
          </p:cNvPr>
          <p:cNvSpPr txBox="1"/>
          <p:nvPr userDrawn="1"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31</a:t>
            </a:r>
            <a:endParaRPr lang="en-US"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AD9ED18-E12F-2FD7-68E9-67FB5427FC12}"/>
              </a:ext>
            </a:extLst>
          </p:cNvPr>
          <p:cNvSpPr txBox="1"/>
          <p:nvPr userDrawn="1"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November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C1A98A-7676-0C01-C143-B78917391629}"/>
              </a:ext>
            </a:extLst>
          </p:cNvPr>
          <p:cNvSpPr txBox="1"/>
          <p:nvPr userDrawn="1"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EB9D59-40BB-2A5D-DF28-EBF87A38ED80}"/>
              </a:ext>
            </a:extLst>
          </p:cNvPr>
          <p:cNvSpPr txBox="1"/>
          <p:nvPr userDrawn="1"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D62FF3F-CA3F-083F-3D42-6503FEA0F05E}"/>
              </a:ext>
            </a:extLst>
          </p:cNvPr>
          <p:cNvSpPr txBox="1"/>
          <p:nvPr userDrawn="1"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73601A8-A6D7-CE91-61AA-F8D7B48529EE}"/>
              </a:ext>
            </a:extLst>
          </p:cNvPr>
          <p:cNvSpPr txBox="1"/>
          <p:nvPr userDrawn="1"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9914821-DC17-A6A4-7194-4B8832A4D981}"/>
              </a:ext>
            </a:extLst>
          </p:cNvPr>
          <p:cNvSpPr txBox="1"/>
          <p:nvPr userDrawn="1"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27 September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B0FE76-6A4B-1405-5A65-473C7526C1EC}"/>
              </a:ext>
            </a:extLst>
          </p:cNvPr>
          <p:cNvSpPr txBox="1"/>
          <p:nvPr userDrawn="1"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lang="en-US"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AF0179E-9AF1-A1D0-C96D-6F634A8926BC}"/>
              </a:ext>
            </a:extLst>
          </p:cNvPr>
          <p:cNvSpPr txBox="1"/>
          <p:nvPr userDrawn="1"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269A93E-3014-50DF-EA27-6AAEEC0BC039}"/>
              </a:ext>
            </a:extLst>
          </p:cNvPr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E3C0E9-A252-4E82-F3B5-68D1CA81E47C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EE0D22B-FF02-6566-96FB-265EC6A6D4E8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8571473-C931-A4B2-9BEA-0C0239AAB811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5F4760E-9416-EF61-09C9-43CD030B36A8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B4E36C6-9AC3-069B-8F9F-06B57D7D69B7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28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6F493D0-D45D-2789-5A8A-BA60A01634FC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D4B07CC4-A3BD-A633-D4D9-9A8BAF52A1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F39F3F73-A9E6-7030-0F25-F4A06445A45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23875A31-04B0-CA7E-C9E1-AC45EA365A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5DB218E5-6C5E-37C1-8831-A04066749B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7B9C7191-A952-E12A-5E83-FED43BB3D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97435FD7-43B6-E2A7-4DD6-0FF2A190F2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447A514C-5F9A-A9CD-7216-FC0502CFA1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DEF9A1EA-B564-6663-683E-8E2434BA350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6001C94B-F4BB-099E-17AB-80AB28A48D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132C0855-B5EB-B164-1185-A63E814E7F6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F794A6C8-FC37-EE79-C720-B7E5A4BF9C0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A0891334-40E9-2ACF-25C0-961F8B48B01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ECCC6CD7-6A5C-0922-F839-8A1FF6B8BF3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1A6BCA89-332A-1E1B-8832-0E322BDEDF4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9ADEB8E0-DB48-443B-BD9F-21B71E74433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25E754A9-1F50-38D7-9794-1C1C7FE598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Columbus Day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124CD3E1-E2B1-75B5-8A45-E35646ECB6D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BEC468EA-62C4-26FA-DCEC-23E82931B09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6611391C-6B41-00E9-6C81-C55A7385751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8A72835E-53BA-4D8F-6B43-0317BD4DA4F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2" name="Text Placeholder 5">
            <a:extLst>
              <a:ext uri="{FF2B5EF4-FFF2-40B4-BE49-F238E27FC236}">
                <a16:creationId xmlns:a16="http://schemas.microsoft.com/office/drawing/2014/main" id="{CDF441CB-73D0-2409-7A21-5649405BB69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3" name="Text Placeholder 5">
            <a:extLst>
              <a:ext uri="{FF2B5EF4-FFF2-40B4-BE49-F238E27FC236}">
                <a16:creationId xmlns:a16="http://schemas.microsoft.com/office/drawing/2014/main" id="{60C7B8BF-357A-291A-3D34-6E78B77C55A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4" name="Text Placeholder 5">
            <a:extLst>
              <a:ext uri="{FF2B5EF4-FFF2-40B4-BE49-F238E27FC236}">
                <a16:creationId xmlns:a16="http://schemas.microsoft.com/office/drawing/2014/main" id="{770BE955-9E76-2CA2-2255-1B2C2645BFD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5" name="Text Placeholder 5">
            <a:extLst>
              <a:ext uri="{FF2B5EF4-FFF2-40B4-BE49-F238E27FC236}">
                <a16:creationId xmlns:a16="http://schemas.microsoft.com/office/drawing/2014/main" id="{B7343043-2D18-C0E1-BF47-C2F00E718BB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6" name="Text Placeholder 5">
            <a:extLst>
              <a:ext uri="{FF2B5EF4-FFF2-40B4-BE49-F238E27FC236}">
                <a16:creationId xmlns:a16="http://schemas.microsoft.com/office/drawing/2014/main" id="{1CF23C65-E8C4-CCAF-064F-4A15CADA1F6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7" name="Text Placeholder 5">
            <a:extLst>
              <a:ext uri="{FF2B5EF4-FFF2-40B4-BE49-F238E27FC236}">
                <a16:creationId xmlns:a16="http://schemas.microsoft.com/office/drawing/2014/main" id="{2830E1DC-4BA2-5B31-3F33-CFBD44B0ED6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8" name="Text Placeholder 5">
            <a:extLst>
              <a:ext uri="{FF2B5EF4-FFF2-40B4-BE49-F238E27FC236}">
                <a16:creationId xmlns:a16="http://schemas.microsoft.com/office/drawing/2014/main" id="{4FA51963-BCF5-8DA8-520A-572A9490B36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9" name="Text Placeholder 5">
            <a:extLst>
              <a:ext uri="{FF2B5EF4-FFF2-40B4-BE49-F238E27FC236}">
                <a16:creationId xmlns:a16="http://schemas.microsoft.com/office/drawing/2014/main" id="{5FB2C16F-84DD-5ED7-26BC-C9418D55726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0" name="Text Placeholder 5">
            <a:extLst>
              <a:ext uri="{FF2B5EF4-FFF2-40B4-BE49-F238E27FC236}">
                <a16:creationId xmlns:a16="http://schemas.microsoft.com/office/drawing/2014/main" id="{2D249697-7296-9B38-F608-865A94C2D70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1" name="Text Placeholder 5">
            <a:extLst>
              <a:ext uri="{FF2B5EF4-FFF2-40B4-BE49-F238E27FC236}">
                <a16:creationId xmlns:a16="http://schemas.microsoft.com/office/drawing/2014/main" id="{3B2C04E5-BF51-C920-2F15-B4AA1F1ABE9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2" name="Text Placeholder 5">
            <a:extLst>
              <a:ext uri="{FF2B5EF4-FFF2-40B4-BE49-F238E27FC236}">
                <a16:creationId xmlns:a16="http://schemas.microsoft.com/office/drawing/2014/main" id="{42A55DFF-499C-2D32-7A1D-9E47E099953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3" name="Text Placeholder 5">
            <a:extLst>
              <a:ext uri="{FF2B5EF4-FFF2-40B4-BE49-F238E27FC236}">
                <a16:creationId xmlns:a16="http://schemas.microsoft.com/office/drawing/2014/main" id="{92AAA702-0CA9-A4B0-7BD0-8588AF597DA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4" name="Text Placeholder 5">
            <a:extLst>
              <a:ext uri="{FF2B5EF4-FFF2-40B4-BE49-F238E27FC236}">
                <a16:creationId xmlns:a16="http://schemas.microsoft.com/office/drawing/2014/main" id="{C63A5961-ED53-9851-DFAE-92CDC525DB3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5" name="Text Placeholder 5">
            <a:extLst>
              <a:ext uri="{FF2B5EF4-FFF2-40B4-BE49-F238E27FC236}">
                <a16:creationId xmlns:a16="http://schemas.microsoft.com/office/drawing/2014/main" id="{287499B3-32B1-DDB9-6777-B47F28545256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6" name="Text Placeholder 5">
            <a:extLst>
              <a:ext uri="{FF2B5EF4-FFF2-40B4-BE49-F238E27FC236}">
                <a16:creationId xmlns:a16="http://schemas.microsoft.com/office/drawing/2014/main" id="{3100D150-0AEF-D04F-C882-6BC0350C4B0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Halloween</a:t>
            </a:r>
          </a:p>
        </p:txBody>
      </p:sp>
      <p:sp>
        <p:nvSpPr>
          <p:cNvPr id="1807" name="Text Placeholder 5">
            <a:extLst>
              <a:ext uri="{FF2B5EF4-FFF2-40B4-BE49-F238E27FC236}">
                <a16:creationId xmlns:a16="http://schemas.microsoft.com/office/drawing/2014/main" id="{4A334FCB-CD77-0D86-B2F5-37A20EB9E29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8" name="Text Placeholder 5">
            <a:extLst>
              <a:ext uri="{FF2B5EF4-FFF2-40B4-BE49-F238E27FC236}">
                <a16:creationId xmlns:a16="http://schemas.microsoft.com/office/drawing/2014/main" id="{7F363FC8-C352-9D0F-F621-0ADE09174262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9" name="Text Placeholder 5">
            <a:extLst>
              <a:ext uri="{FF2B5EF4-FFF2-40B4-BE49-F238E27FC236}">
                <a16:creationId xmlns:a16="http://schemas.microsoft.com/office/drawing/2014/main" id="{7DFA572E-82D4-3191-16E6-323F4C775EA1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0" name="Text Placeholder 5">
            <a:extLst>
              <a:ext uri="{FF2B5EF4-FFF2-40B4-BE49-F238E27FC236}">
                <a16:creationId xmlns:a16="http://schemas.microsoft.com/office/drawing/2014/main" id="{5AA2C27E-F31C-5701-2D77-0F789EA41897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1" name="Text Placeholder 5">
            <a:extLst>
              <a:ext uri="{FF2B5EF4-FFF2-40B4-BE49-F238E27FC236}">
                <a16:creationId xmlns:a16="http://schemas.microsoft.com/office/drawing/2014/main" id="{31FB8584-60D0-05CA-A549-8AFE22F5E7A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2" name="Text Placeholder 5">
            <a:extLst>
              <a:ext uri="{FF2B5EF4-FFF2-40B4-BE49-F238E27FC236}">
                <a16:creationId xmlns:a16="http://schemas.microsoft.com/office/drawing/2014/main" id="{A8E486FD-F160-A1CE-4640-1C814E66D1F3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3" name="Text Placeholder 5">
            <a:extLst>
              <a:ext uri="{FF2B5EF4-FFF2-40B4-BE49-F238E27FC236}">
                <a16:creationId xmlns:a16="http://schemas.microsoft.com/office/drawing/2014/main" id="{2A81B981-F5DB-314E-55E0-CE3AB798294D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4" name="TextBox 1813">
            <a:extLst>
              <a:ext uri="{FF2B5EF4-FFF2-40B4-BE49-F238E27FC236}">
                <a16:creationId xmlns:a16="http://schemas.microsoft.com/office/drawing/2014/main" id="{DCB06083-C61E-28ED-D768-959BCEA28728}"/>
              </a:ext>
            </a:extLst>
          </p:cNvPr>
          <p:cNvSpPr txBox="1"/>
          <p:nvPr userDrawn="1"/>
        </p:nvSpPr>
        <p:spPr>
          <a:xfrm>
            <a:off x="394653" y="172720"/>
            <a:ext cx="7942032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October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1815" name="TextBox 1814">
            <a:extLst>
              <a:ext uri="{FF2B5EF4-FFF2-40B4-BE49-F238E27FC236}">
                <a16:creationId xmlns:a16="http://schemas.microsoft.com/office/drawing/2014/main" id="{0A0D8B62-93B0-44CC-4A09-C65D013BD622}"/>
              </a:ext>
            </a:extLst>
          </p:cNvPr>
          <p:cNvSpPr txBox="1"/>
          <p:nvPr userDrawn="1"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53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ember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3DB64A-456D-D390-64F1-2BFC73021F5F}"/>
              </a:ext>
            </a:extLst>
          </p:cNvPr>
          <p:cNvSpPr txBox="1"/>
          <p:nvPr userDrawn="1"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9D1AA6-761F-B410-677F-662184DFE73D}"/>
              </a:ext>
            </a:extLst>
          </p:cNvPr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E3934E-16DA-1D5B-0312-DAE6F7D08416}"/>
              </a:ext>
            </a:extLst>
          </p:cNvPr>
          <p:cNvSpPr txBox="1"/>
          <p:nvPr userDrawn="1"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0C78CF-7101-D86C-E0BB-EE0911AD9E50}"/>
              </a:ext>
            </a:extLst>
          </p:cNvPr>
          <p:cNvSpPr txBox="1"/>
          <p:nvPr userDrawn="1"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31E31A-F422-2BE2-FEB8-EFA4C409A60D}"/>
              </a:ext>
            </a:extLst>
          </p:cNvPr>
          <p:cNvSpPr txBox="1"/>
          <p:nvPr userDrawn="1"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91A716-0085-6140-37A9-2222888E6A23}"/>
              </a:ext>
            </a:extLst>
          </p:cNvPr>
          <p:cNvSpPr txBox="1"/>
          <p:nvPr userDrawn="1"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0414EC-224B-A260-52E9-EC10A9AF5D48}"/>
              </a:ext>
            </a:extLst>
          </p:cNvPr>
          <p:cNvSpPr txBox="1"/>
          <p:nvPr userDrawn="1"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2C93A5-F127-294B-C7AA-D41BC499E512}"/>
              </a:ext>
            </a:extLst>
          </p:cNvPr>
          <p:cNvSpPr txBox="1"/>
          <p:nvPr userDrawn="1"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FC64BB-4511-E7B6-4574-1B44E2DF6B80}"/>
              </a:ext>
            </a:extLst>
          </p:cNvPr>
          <p:cNvSpPr txBox="1"/>
          <p:nvPr userDrawn="1"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D3772B-B041-61CF-206B-9F433FC8EE8E}"/>
              </a:ext>
            </a:extLst>
          </p:cNvPr>
          <p:cNvSpPr txBox="1"/>
          <p:nvPr userDrawn="1"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0A794D-6E32-FFB6-ADBF-68F1CF8E4BA8}"/>
              </a:ext>
            </a:extLst>
          </p:cNvPr>
          <p:cNvSpPr txBox="1"/>
          <p:nvPr userDrawn="1"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20AD48-9145-D8A7-A0AC-055C32E7FABF}"/>
              </a:ext>
            </a:extLst>
          </p:cNvPr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F2E988-FA19-4302-F97E-2CE8725F03D2}"/>
              </a:ext>
            </a:extLst>
          </p:cNvPr>
          <p:cNvSpPr txBox="1"/>
          <p:nvPr userDrawn="1"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B99DF5-8678-B3DC-F75C-6C70919CDE07}"/>
              </a:ext>
            </a:extLst>
          </p:cNvPr>
          <p:cNvSpPr txBox="1"/>
          <p:nvPr userDrawn="1"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1AC762-23CC-F805-BE0C-F7E28AA94345}"/>
              </a:ext>
            </a:extLst>
          </p:cNvPr>
          <p:cNvSpPr txBox="1"/>
          <p:nvPr userDrawn="1"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8F3360-AFF7-B7A7-E46E-EC5274D10B5C}"/>
              </a:ext>
            </a:extLst>
          </p:cNvPr>
          <p:cNvSpPr txBox="1"/>
          <p:nvPr userDrawn="1"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876A3C-B5D6-1437-0B70-671C4C7A0D99}"/>
              </a:ext>
            </a:extLst>
          </p:cNvPr>
          <p:cNvSpPr txBox="1"/>
          <p:nvPr userDrawn="1"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84F19A-6F0D-62DC-2CCF-AE397F83599B}"/>
              </a:ext>
            </a:extLst>
          </p:cNvPr>
          <p:cNvSpPr txBox="1"/>
          <p:nvPr userDrawn="1"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7376B4-BF31-4F87-83EF-98918ADDC01D}"/>
              </a:ext>
            </a:extLst>
          </p:cNvPr>
          <p:cNvSpPr txBox="1"/>
          <p:nvPr userDrawn="1"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5EFDA3-2CB5-3C5B-0C0F-338ED49154FE}"/>
              </a:ext>
            </a:extLst>
          </p:cNvPr>
          <p:cNvSpPr txBox="1"/>
          <p:nvPr userDrawn="1"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85CD298-DA88-176E-01D8-9BDEBAD17E7C}"/>
              </a:ext>
            </a:extLst>
          </p:cNvPr>
          <p:cNvSpPr txBox="1"/>
          <p:nvPr userDrawn="1"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D410E9-C537-8A6A-E8FF-B7C4A76B29D5}"/>
              </a:ext>
            </a:extLst>
          </p:cNvPr>
          <p:cNvSpPr txBox="1"/>
          <p:nvPr userDrawn="1"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49E54E-CC00-2BE5-30EE-EF293CCDF82C}"/>
              </a:ext>
            </a:extLst>
          </p:cNvPr>
          <p:cNvSpPr txBox="1"/>
          <p:nvPr userDrawn="1"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49B582B-C16E-021B-F59D-B91F29BA1004}"/>
              </a:ext>
            </a:extLst>
          </p:cNvPr>
          <p:cNvSpPr txBox="1"/>
          <p:nvPr userDrawn="1"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December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C0F9644-BAE1-229B-5B6D-62D710199CF6}"/>
              </a:ext>
            </a:extLst>
          </p:cNvPr>
          <p:cNvSpPr txBox="1"/>
          <p:nvPr userDrawn="1"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58B68BE-305D-3654-3C32-EBEDF9313C8F}"/>
              </a:ext>
            </a:extLst>
          </p:cNvPr>
          <p:cNvSpPr txBox="1"/>
          <p:nvPr userDrawn="1"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71BDF1-B90E-43A1-6604-5F1E34A0343D}"/>
              </a:ext>
            </a:extLst>
          </p:cNvPr>
          <p:cNvSpPr txBox="1"/>
          <p:nvPr userDrawn="1"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5EC3675-4293-48CF-D578-493DB51DA88E}"/>
              </a:ext>
            </a:extLst>
          </p:cNvPr>
          <p:cNvSpPr txBox="1"/>
          <p:nvPr userDrawn="1"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18611F-035B-4A75-9446-E4BB704BDEBC}"/>
              </a:ext>
            </a:extLst>
          </p:cNvPr>
          <p:cNvSpPr txBox="1"/>
          <p:nvPr userDrawn="1"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68CEE36-8BDB-6894-2292-A8EF2710624C}"/>
              </a:ext>
            </a:extLst>
          </p:cNvPr>
          <p:cNvSpPr txBox="1"/>
          <p:nvPr userDrawn="1"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F06F2EA-DB6D-4EA6-F55D-B8539F329772}"/>
              </a:ext>
            </a:extLst>
          </p:cNvPr>
          <p:cNvSpPr txBox="1"/>
          <p:nvPr userDrawn="1"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1D8E7E9-C98D-7469-5FC1-F3013FDA57B4}"/>
              </a:ext>
            </a:extLst>
          </p:cNvPr>
          <p:cNvSpPr txBox="1"/>
          <p:nvPr userDrawn="1"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13A8320-0D97-2FC1-39D8-86E49AB49005}"/>
              </a:ext>
            </a:extLst>
          </p:cNvPr>
          <p:cNvSpPr txBox="1"/>
          <p:nvPr userDrawn="1"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FA0FA7F-92B0-7B49-EC59-2273E800D80C}"/>
              </a:ext>
            </a:extLst>
          </p:cNvPr>
          <p:cNvSpPr txBox="1"/>
          <p:nvPr userDrawn="1"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F48326-E8E6-328F-70D8-3A8C65C361A0}"/>
              </a:ext>
            </a:extLst>
          </p:cNvPr>
          <p:cNvSpPr txBox="1"/>
          <p:nvPr userDrawn="1"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9C43489-FF23-C20A-0653-B5B1B3E9223A}"/>
              </a:ext>
            </a:extLst>
          </p:cNvPr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96C1820-B0CC-525C-68E6-BF7F2461E329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767B712-6BF8-6BCA-5B8C-285DAF751BC2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95A6847-9A53-B165-E93F-AE681A17531B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289F1C6-D93A-71AA-CC4D-908AB6DDC767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F8176DF-CA55-CF15-32FA-396D9995E278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105CEDF-5583-6BAA-73D1-196A7929BEC0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96C20081-C8C9-4F2D-3461-1C020E016C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Daylight Saving Time ends</a:t>
            </a:r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16303D63-C6DA-477F-293A-FDFE7A6426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FEF768A0-ABD9-D803-14BB-D61A551324D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Election Day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90BDE3A7-24E0-8F82-9852-E7AA3F39F4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3AB47EB9-00F6-8DD6-B0BC-90438D8E3A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9F7B9175-53D5-FE72-970F-57A1242AD8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90870101-528F-F6BC-E482-DE6E79AA2B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9E175AB1-EB12-FA73-1DAC-6D50611BD0F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2D4C3E7F-5D5C-836C-ABD4-8263DD1196F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B46A1524-B43B-EA7D-04BF-A32238441A1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E676DFDC-F925-83B4-4F73-849CEC777CC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Veterans Day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3051A9F9-3FC9-D88E-B299-DF2D527E6A9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DCA1FD31-DCB8-3D9C-60AC-28C2E866B22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C39FD7BB-F5F3-1B06-F043-25B5CF5FD76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3E549B22-3DD0-06FE-3961-A8A25990E26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84930228-EBBC-4AAC-9D64-0270D862BA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66380A2F-BB48-4523-6FD8-5F8B4C5B6D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8744C870-A6D0-732D-F1AE-44578717E25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440E3244-251B-FA7D-321E-FFE1C75D308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328892CC-6424-DC0F-DB02-4B62512ECEC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2" name="Text Placeholder 5">
            <a:extLst>
              <a:ext uri="{FF2B5EF4-FFF2-40B4-BE49-F238E27FC236}">
                <a16:creationId xmlns:a16="http://schemas.microsoft.com/office/drawing/2014/main" id="{35E0DDED-4527-F4D5-236D-620633EA38F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3" name="Text Placeholder 5">
            <a:extLst>
              <a:ext uri="{FF2B5EF4-FFF2-40B4-BE49-F238E27FC236}">
                <a16:creationId xmlns:a16="http://schemas.microsoft.com/office/drawing/2014/main" id="{D110DD05-C672-FC89-2DD7-51CD18E8CD3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4" name="Text Placeholder 5">
            <a:extLst>
              <a:ext uri="{FF2B5EF4-FFF2-40B4-BE49-F238E27FC236}">
                <a16:creationId xmlns:a16="http://schemas.microsoft.com/office/drawing/2014/main" id="{F09A0417-A552-4B60-F692-8110F4948BE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5" name="Text Placeholder 5">
            <a:extLst>
              <a:ext uri="{FF2B5EF4-FFF2-40B4-BE49-F238E27FC236}">
                <a16:creationId xmlns:a16="http://schemas.microsoft.com/office/drawing/2014/main" id="{2C3E18BF-701E-4C68-6AC3-E8A45833931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6" name="Text Placeholder 5">
            <a:extLst>
              <a:ext uri="{FF2B5EF4-FFF2-40B4-BE49-F238E27FC236}">
                <a16:creationId xmlns:a16="http://schemas.microsoft.com/office/drawing/2014/main" id="{49F9BB72-8AFD-F54A-ADF4-F827236A9137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7" name="Text Placeholder 5">
            <a:extLst>
              <a:ext uri="{FF2B5EF4-FFF2-40B4-BE49-F238E27FC236}">
                <a16:creationId xmlns:a16="http://schemas.microsoft.com/office/drawing/2014/main" id="{CFE5E91B-F358-9B57-5016-41A003C090E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Thanksgiving Day</a:t>
            </a:r>
          </a:p>
        </p:txBody>
      </p:sp>
      <p:sp>
        <p:nvSpPr>
          <p:cNvPr id="1798" name="Text Placeholder 5">
            <a:extLst>
              <a:ext uri="{FF2B5EF4-FFF2-40B4-BE49-F238E27FC236}">
                <a16:creationId xmlns:a16="http://schemas.microsoft.com/office/drawing/2014/main" id="{B6724CC7-3792-00F2-CFBA-D62D800F6E8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Black Friday</a:t>
            </a:r>
          </a:p>
        </p:txBody>
      </p:sp>
      <p:sp>
        <p:nvSpPr>
          <p:cNvPr id="1799" name="Text Placeholder 5">
            <a:extLst>
              <a:ext uri="{FF2B5EF4-FFF2-40B4-BE49-F238E27FC236}">
                <a16:creationId xmlns:a16="http://schemas.microsoft.com/office/drawing/2014/main" id="{443B1E23-4681-48B6-2601-0402FF36B19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0" name="Text Placeholder 5">
            <a:extLst>
              <a:ext uri="{FF2B5EF4-FFF2-40B4-BE49-F238E27FC236}">
                <a16:creationId xmlns:a16="http://schemas.microsoft.com/office/drawing/2014/main" id="{A9DD23BB-BB4A-83B8-39D2-B60A07A62E1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1" name="Text Placeholder 5">
            <a:extLst>
              <a:ext uri="{FF2B5EF4-FFF2-40B4-BE49-F238E27FC236}">
                <a16:creationId xmlns:a16="http://schemas.microsoft.com/office/drawing/2014/main" id="{0F88ACCE-722C-8524-6737-8348FD70717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2" name="Text Placeholder 5">
            <a:extLst>
              <a:ext uri="{FF2B5EF4-FFF2-40B4-BE49-F238E27FC236}">
                <a16:creationId xmlns:a16="http://schemas.microsoft.com/office/drawing/2014/main" id="{022011A5-46AB-8B3A-F655-4C510331FD4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3" name="Text Placeholder 5">
            <a:extLst>
              <a:ext uri="{FF2B5EF4-FFF2-40B4-BE49-F238E27FC236}">
                <a16:creationId xmlns:a16="http://schemas.microsoft.com/office/drawing/2014/main" id="{76D97DC7-D19C-C0AB-79B3-6E75C367E46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4" name="Text Placeholder 5">
            <a:extLst>
              <a:ext uri="{FF2B5EF4-FFF2-40B4-BE49-F238E27FC236}">
                <a16:creationId xmlns:a16="http://schemas.microsoft.com/office/drawing/2014/main" id="{163BBDDE-AF1C-BB98-1DB2-BC6DC585064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5" name="Text Placeholder 5">
            <a:extLst>
              <a:ext uri="{FF2B5EF4-FFF2-40B4-BE49-F238E27FC236}">
                <a16:creationId xmlns:a16="http://schemas.microsoft.com/office/drawing/2014/main" id="{0164A8B8-CA65-7660-0A17-FC75FE7DE05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6" name="Text Placeholder 5">
            <a:extLst>
              <a:ext uri="{FF2B5EF4-FFF2-40B4-BE49-F238E27FC236}">
                <a16:creationId xmlns:a16="http://schemas.microsoft.com/office/drawing/2014/main" id="{DA7838EA-90BF-2BD3-ABB2-BF8039C2D9A0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7" name="Text Placeholder 5">
            <a:extLst>
              <a:ext uri="{FF2B5EF4-FFF2-40B4-BE49-F238E27FC236}">
                <a16:creationId xmlns:a16="http://schemas.microsoft.com/office/drawing/2014/main" id="{1482CF78-3C55-65A9-8C24-69DB83224EF1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8" name="Text Placeholder 5">
            <a:extLst>
              <a:ext uri="{FF2B5EF4-FFF2-40B4-BE49-F238E27FC236}">
                <a16:creationId xmlns:a16="http://schemas.microsoft.com/office/drawing/2014/main" id="{1F83A2B7-862E-09CB-44C2-0ADA2FA5D0D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9" name="Text Placeholder 5">
            <a:extLst>
              <a:ext uri="{FF2B5EF4-FFF2-40B4-BE49-F238E27FC236}">
                <a16:creationId xmlns:a16="http://schemas.microsoft.com/office/drawing/2014/main" id="{DD9275E2-C88D-803C-3EB6-1BE44D007748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0" name="Text Placeholder 5">
            <a:extLst>
              <a:ext uri="{FF2B5EF4-FFF2-40B4-BE49-F238E27FC236}">
                <a16:creationId xmlns:a16="http://schemas.microsoft.com/office/drawing/2014/main" id="{4445AF2E-0893-CABE-0C10-41C59F27CD6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1" name="Text Placeholder 5">
            <a:extLst>
              <a:ext uri="{FF2B5EF4-FFF2-40B4-BE49-F238E27FC236}">
                <a16:creationId xmlns:a16="http://schemas.microsoft.com/office/drawing/2014/main" id="{02B20F22-5C55-F7DF-CE0B-E228B7B10F2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2" name="Text Placeholder 5">
            <a:extLst>
              <a:ext uri="{FF2B5EF4-FFF2-40B4-BE49-F238E27FC236}">
                <a16:creationId xmlns:a16="http://schemas.microsoft.com/office/drawing/2014/main" id="{F887A2CD-6C50-A314-DC99-1483B027CC0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3" name="Text Placeholder 5">
            <a:extLst>
              <a:ext uri="{FF2B5EF4-FFF2-40B4-BE49-F238E27FC236}">
                <a16:creationId xmlns:a16="http://schemas.microsoft.com/office/drawing/2014/main" id="{DDCA6AE4-B768-C3E4-2EEA-4FFDB3F83D5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4" name="TextBox 1813">
            <a:extLst>
              <a:ext uri="{FF2B5EF4-FFF2-40B4-BE49-F238E27FC236}">
                <a16:creationId xmlns:a16="http://schemas.microsoft.com/office/drawing/2014/main" id="{14646847-12B8-1A1D-3E0C-B54AA0D58424}"/>
              </a:ext>
            </a:extLst>
          </p:cNvPr>
          <p:cNvSpPr txBox="1"/>
          <p:nvPr userDrawn="1"/>
        </p:nvSpPr>
        <p:spPr>
          <a:xfrm>
            <a:off x="394653" y="172720"/>
            <a:ext cx="7942032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November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1815" name="TextBox 1814">
            <a:extLst>
              <a:ext uri="{FF2B5EF4-FFF2-40B4-BE49-F238E27FC236}">
                <a16:creationId xmlns:a16="http://schemas.microsoft.com/office/drawing/2014/main" id="{0758CC77-F164-8639-6BBA-AF548527E737}"/>
              </a:ext>
            </a:extLst>
          </p:cNvPr>
          <p:cNvSpPr txBox="1"/>
          <p:nvPr userDrawn="1"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77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ing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59F3228-DA61-4F27-A67C-E337B462260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8600" y="228600"/>
            <a:ext cx="9601200" cy="7370763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 marL="342900" indent="-342900">
              <a:buFontTx/>
              <a:buChar char="-"/>
              <a:defRPr sz="2400">
                <a:latin typeface="Brandon Grotesque Regular" panose="020B0503020203060202" pitchFamily="34" charset="0"/>
              </a:defRPr>
            </a:lvl1pPr>
          </a:lstStyle>
          <a:p>
            <a:r>
              <a:rPr lang="en-US" dirty="0"/>
              <a:t>Click icon to insert your photo </a:t>
            </a:r>
            <a:br>
              <a:rPr lang="en-US" dirty="0"/>
            </a:br>
            <a:endParaRPr lang="en-US" dirty="0"/>
          </a:p>
          <a:p>
            <a:r>
              <a:rPr lang="en-US" dirty="0"/>
              <a:t>Want more than one photo on this slide?  Right click on the slide (in the navigation panel to the left), select Layout &gt; to see other photo slide options. Click on the one you want to have it replace the current slide layout</a:t>
            </a:r>
            <a:br>
              <a:rPr lang="en-US" dirty="0"/>
            </a:br>
            <a:r>
              <a:rPr lang="en-US" dirty="0"/>
              <a:t>*photo slides appear right before their calendar month (i.e. slide 4 is the January image and slide 5 is the January calendar)</a:t>
            </a:r>
          </a:p>
        </p:txBody>
      </p:sp>
    </p:spTree>
    <p:extLst>
      <p:ext uri="{BB962C8B-B14F-4D97-AF65-F5344CB8AC3E}">
        <p14:creationId xmlns:p14="http://schemas.microsoft.com/office/powerpoint/2010/main" val="9468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cember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31B366-13DA-AD38-8D2C-78925E857B2F}"/>
              </a:ext>
            </a:extLst>
          </p:cNvPr>
          <p:cNvSpPr txBox="1"/>
          <p:nvPr userDrawn="1"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3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A982AB-7216-F2B2-F0ED-A3F8E5600688}"/>
              </a:ext>
            </a:extLst>
          </p:cNvPr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4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B30BA5-09C7-5A5D-9CDA-D3A47A94D382}"/>
              </a:ext>
            </a:extLst>
          </p:cNvPr>
          <p:cNvSpPr txBox="1"/>
          <p:nvPr userDrawn="1"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FBE8BD-B52F-689C-ABEB-C819140778A0}"/>
              </a:ext>
            </a:extLst>
          </p:cNvPr>
          <p:cNvSpPr txBox="1"/>
          <p:nvPr userDrawn="1"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551FF8-507F-D122-BC90-3E4266CBA315}"/>
              </a:ext>
            </a:extLst>
          </p:cNvPr>
          <p:cNvSpPr txBox="1"/>
          <p:nvPr userDrawn="1"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A37FF8-7110-E80E-4F31-BF52AABBF287}"/>
              </a:ext>
            </a:extLst>
          </p:cNvPr>
          <p:cNvSpPr txBox="1"/>
          <p:nvPr userDrawn="1"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0D1989-B548-E27B-6515-F61B0E06FC40}"/>
              </a:ext>
            </a:extLst>
          </p:cNvPr>
          <p:cNvSpPr txBox="1"/>
          <p:nvPr userDrawn="1"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E533CA-3DAF-F74D-7605-C379BC10628D}"/>
              </a:ext>
            </a:extLst>
          </p:cNvPr>
          <p:cNvSpPr txBox="1"/>
          <p:nvPr userDrawn="1"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077028-A6C5-0A25-B06E-EB7DD2C88C26}"/>
              </a:ext>
            </a:extLst>
          </p:cNvPr>
          <p:cNvSpPr txBox="1"/>
          <p:nvPr userDrawn="1"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BA249B-47E4-A513-215C-0AACAD46CAFD}"/>
              </a:ext>
            </a:extLst>
          </p:cNvPr>
          <p:cNvSpPr txBox="1"/>
          <p:nvPr userDrawn="1"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14D1CB-D776-E411-B48C-EB74FD54C1FE}"/>
              </a:ext>
            </a:extLst>
          </p:cNvPr>
          <p:cNvSpPr txBox="1"/>
          <p:nvPr userDrawn="1"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66128C-94A2-86C9-D77C-A83378F2701D}"/>
              </a:ext>
            </a:extLst>
          </p:cNvPr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4EDA6B-ACA7-3E49-E4F4-B7E9FD780F4A}"/>
              </a:ext>
            </a:extLst>
          </p:cNvPr>
          <p:cNvSpPr txBox="1"/>
          <p:nvPr userDrawn="1"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A32DDC-6878-904E-5961-1044A50D4A38}"/>
              </a:ext>
            </a:extLst>
          </p:cNvPr>
          <p:cNvSpPr txBox="1"/>
          <p:nvPr userDrawn="1"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DB980B-5478-158D-361A-D92C22AFE58B}"/>
              </a:ext>
            </a:extLst>
          </p:cNvPr>
          <p:cNvSpPr txBox="1"/>
          <p:nvPr userDrawn="1"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CECE11E-6AA0-34FF-5786-2FBD4187B191}"/>
              </a:ext>
            </a:extLst>
          </p:cNvPr>
          <p:cNvSpPr txBox="1"/>
          <p:nvPr userDrawn="1"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F66833-3DE9-1002-3FD5-F96BB2616B18}"/>
              </a:ext>
            </a:extLst>
          </p:cNvPr>
          <p:cNvSpPr txBox="1"/>
          <p:nvPr userDrawn="1"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DA7DF2-6D51-197F-800E-4FD6176FF67E}"/>
              </a:ext>
            </a:extLst>
          </p:cNvPr>
          <p:cNvSpPr txBox="1"/>
          <p:nvPr userDrawn="1"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03D3F8-E302-5477-188B-65A4138CD734}"/>
              </a:ext>
            </a:extLst>
          </p:cNvPr>
          <p:cNvSpPr txBox="1"/>
          <p:nvPr userDrawn="1"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17E34F-CE03-084E-63C2-BDB588992008}"/>
              </a:ext>
            </a:extLst>
          </p:cNvPr>
          <p:cNvSpPr txBox="1"/>
          <p:nvPr userDrawn="1"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4260C8-55C2-DA7D-AB1F-05442262A2BF}"/>
              </a:ext>
            </a:extLst>
          </p:cNvPr>
          <p:cNvSpPr txBox="1"/>
          <p:nvPr userDrawn="1"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2A0DD1-2AB4-B2C9-5F5C-7C9449F8C45C}"/>
              </a:ext>
            </a:extLst>
          </p:cNvPr>
          <p:cNvSpPr txBox="1"/>
          <p:nvPr userDrawn="1"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lang="en-US"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89FEB7-6CB6-14DF-7B6D-75B362DFF6E3}"/>
              </a:ext>
            </a:extLst>
          </p:cNvPr>
          <p:cNvSpPr txBox="1"/>
          <p:nvPr userDrawn="1"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123B7DD-A2DA-7C1E-E835-65D985FD3132}"/>
              </a:ext>
            </a:extLst>
          </p:cNvPr>
          <p:cNvSpPr txBox="1"/>
          <p:nvPr userDrawn="1"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5DCEDB5-2B99-33D9-FF2D-C393EDDEF135}"/>
              </a:ext>
            </a:extLst>
          </p:cNvPr>
          <p:cNvSpPr txBox="1"/>
          <p:nvPr userDrawn="1"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5A0D9AF-E2D7-B6D9-29DE-D651E77370B1}"/>
              </a:ext>
            </a:extLst>
          </p:cNvPr>
          <p:cNvSpPr txBox="1"/>
          <p:nvPr userDrawn="1"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January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342DD9A-5155-7940-2D84-7E46DAB2F7DF}"/>
              </a:ext>
            </a:extLst>
          </p:cNvPr>
          <p:cNvSpPr txBox="1"/>
          <p:nvPr userDrawn="1"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lang="en-US"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F6CF30-A198-9EC9-7E2C-C9145761136C}"/>
              </a:ext>
            </a:extLst>
          </p:cNvPr>
          <p:cNvSpPr txBox="1"/>
          <p:nvPr userDrawn="1"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644D3E9-6C5E-123F-8D1E-BE49242D8CA4}"/>
              </a:ext>
            </a:extLst>
          </p:cNvPr>
          <p:cNvSpPr txBox="1"/>
          <p:nvPr userDrawn="1"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BAFAFAE-BD99-46BC-4E6A-782473CFCC25}"/>
              </a:ext>
            </a:extLst>
          </p:cNvPr>
          <p:cNvSpPr txBox="1"/>
          <p:nvPr userDrawn="1"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9BACD1B-687D-7716-34CB-2D25D5472336}"/>
              </a:ext>
            </a:extLst>
          </p:cNvPr>
          <p:cNvSpPr txBox="1"/>
          <p:nvPr userDrawn="1"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9688F0-B098-E1DB-1534-7DDA48B61882}"/>
              </a:ext>
            </a:extLst>
          </p:cNvPr>
          <p:cNvSpPr txBox="1"/>
          <p:nvPr userDrawn="1"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30DC8A0-0F99-83D1-4D18-6CBFB3F27298}"/>
              </a:ext>
            </a:extLst>
          </p:cNvPr>
          <p:cNvSpPr txBox="1"/>
          <p:nvPr userDrawn="1"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29 November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3F9777-7DA4-5297-8404-D1AE3BCF1DD8}"/>
              </a:ext>
            </a:extLst>
          </p:cNvPr>
          <p:cNvSpPr txBox="1"/>
          <p:nvPr userDrawn="1"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lang="en-US"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CA5135B-BC2C-37A6-C7E4-2CF236F76D96}"/>
              </a:ext>
            </a:extLst>
          </p:cNvPr>
          <p:cNvSpPr txBox="1"/>
          <p:nvPr userDrawn="1"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1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0AC320E-313A-C976-2BE9-2B571FF54A23}"/>
              </a:ext>
            </a:extLst>
          </p:cNvPr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6D1FAF4-DD99-C365-4D2F-C465AEAB03D5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2</a:t>
            </a:r>
            <a:endParaRPr lang="en-US"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07F8C09-2D1E-FB7C-3A38-F178B5DD3C4E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C043FD2-EF15-6983-6ABB-E12F52B4ECA8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8B29760-4100-9AE6-963E-675ADFA82908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50D3706-C30A-F960-8896-E5EB35BB50F7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55087FA-41B1-D4A5-68E3-CC72E32DF1AF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56C49C61-35BC-6E24-38EE-0C6BD3A60E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4EE29745-3EA5-DD2F-3D23-8787C32E93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14F77814-8284-4272-AEEE-6121B3A88E9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04CD074-7163-5100-1D8C-6AFD2BD807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80AAC65B-6A1B-8B28-D4C9-0BC53C35695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BDC583C3-1B4C-E67A-21CB-4E8F6FB0BE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876266ED-35C1-7F58-2842-AB1683E951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0F9DC446-6237-5865-8B3D-2AB6C1AE86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D142FA16-C117-36D3-5693-1BBA9E5BE2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F8B3DE85-B6F0-CA58-1754-5BCC98EAAA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A9378014-53A5-1341-8919-2F9D9CA2AD0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3414C783-B4C9-5E7F-CD5A-94F3507FED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62BBEF19-26E8-0727-A1AC-02ACDEDF5F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08C98EFD-1D0B-4C10-DAE3-A35F13A8A8B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060E5680-BEF5-42D1-0855-60C0DB4273A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E822BF39-D84C-CC7F-EBCD-6227B9B446D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3CC5665E-AACB-3FFA-C329-DABD06BF5F9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6A6311D3-230F-EFFB-957A-0F33C9D458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4E385B53-5D11-5AB9-7D9B-D34F49D4D11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6D0C4E7F-DD86-CDA4-C4B1-0D938F9FF7E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2" name="Text Placeholder 5">
            <a:extLst>
              <a:ext uri="{FF2B5EF4-FFF2-40B4-BE49-F238E27FC236}">
                <a16:creationId xmlns:a16="http://schemas.microsoft.com/office/drawing/2014/main" id="{F499B5B1-BB0B-B1E9-8559-2431AB44F3B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3" name="Text Placeholder 5">
            <a:extLst>
              <a:ext uri="{FF2B5EF4-FFF2-40B4-BE49-F238E27FC236}">
                <a16:creationId xmlns:a16="http://schemas.microsoft.com/office/drawing/2014/main" id="{68C5E088-CFE9-8946-B6B9-7DA02FE2A9E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4" name="Text Placeholder 5">
            <a:extLst>
              <a:ext uri="{FF2B5EF4-FFF2-40B4-BE49-F238E27FC236}">
                <a16:creationId xmlns:a16="http://schemas.microsoft.com/office/drawing/2014/main" id="{A086E0DC-0784-C1C8-4BB3-55A512371E6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795" name="Text Placeholder 5">
            <a:extLst>
              <a:ext uri="{FF2B5EF4-FFF2-40B4-BE49-F238E27FC236}">
                <a16:creationId xmlns:a16="http://schemas.microsoft.com/office/drawing/2014/main" id="{2692E07C-157A-801E-631C-39D81EDB7CD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6" name="Text Placeholder 5">
            <a:extLst>
              <a:ext uri="{FF2B5EF4-FFF2-40B4-BE49-F238E27FC236}">
                <a16:creationId xmlns:a16="http://schemas.microsoft.com/office/drawing/2014/main" id="{767A9EBA-2392-09AE-B748-6B1DE7F361E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97" name="Text Placeholder 5">
            <a:extLst>
              <a:ext uri="{FF2B5EF4-FFF2-40B4-BE49-F238E27FC236}">
                <a16:creationId xmlns:a16="http://schemas.microsoft.com/office/drawing/2014/main" id="{C01A9361-6061-15F5-B174-78C8E0E47AC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Christmas Eve</a:t>
            </a:r>
          </a:p>
        </p:txBody>
      </p:sp>
      <p:sp>
        <p:nvSpPr>
          <p:cNvPr id="1798" name="Text Placeholder 5">
            <a:extLst>
              <a:ext uri="{FF2B5EF4-FFF2-40B4-BE49-F238E27FC236}">
                <a16:creationId xmlns:a16="http://schemas.microsoft.com/office/drawing/2014/main" id="{4B8D8147-ECF1-F7E6-9D15-2A065EC80AE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Christmas Day</a:t>
            </a:r>
          </a:p>
        </p:txBody>
      </p:sp>
      <p:sp>
        <p:nvSpPr>
          <p:cNvPr id="1799" name="Text Placeholder 5">
            <a:extLst>
              <a:ext uri="{FF2B5EF4-FFF2-40B4-BE49-F238E27FC236}">
                <a16:creationId xmlns:a16="http://schemas.microsoft.com/office/drawing/2014/main" id="{3C53E4FB-678D-800D-C952-9BECAB2C7467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0" name="Text Placeholder 5">
            <a:extLst>
              <a:ext uri="{FF2B5EF4-FFF2-40B4-BE49-F238E27FC236}">
                <a16:creationId xmlns:a16="http://schemas.microsoft.com/office/drawing/2014/main" id="{82BCAD37-2EAC-2D62-D298-72F2329948E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1" name="Text Placeholder 5">
            <a:extLst>
              <a:ext uri="{FF2B5EF4-FFF2-40B4-BE49-F238E27FC236}">
                <a16:creationId xmlns:a16="http://schemas.microsoft.com/office/drawing/2014/main" id="{E809BAD3-0B6A-4BE3-7B5F-B2D8E03D1BE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2" name="Text Placeholder 5">
            <a:extLst>
              <a:ext uri="{FF2B5EF4-FFF2-40B4-BE49-F238E27FC236}">
                <a16:creationId xmlns:a16="http://schemas.microsoft.com/office/drawing/2014/main" id="{82EE5B58-1321-6594-894B-370446E953E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3" name="Text Placeholder 5">
            <a:extLst>
              <a:ext uri="{FF2B5EF4-FFF2-40B4-BE49-F238E27FC236}">
                <a16:creationId xmlns:a16="http://schemas.microsoft.com/office/drawing/2014/main" id="{47D21258-E32D-0C37-91F0-F0E5AEBDD9F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4" name="Text Placeholder 5">
            <a:extLst>
              <a:ext uri="{FF2B5EF4-FFF2-40B4-BE49-F238E27FC236}">
                <a16:creationId xmlns:a16="http://schemas.microsoft.com/office/drawing/2014/main" id="{788B6CA3-6D3C-6C10-A9E7-F3445D123EA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New Year's Eve</a:t>
            </a:r>
          </a:p>
        </p:txBody>
      </p:sp>
      <p:sp>
        <p:nvSpPr>
          <p:cNvPr id="1805" name="Text Placeholder 5">
            <a:extLst>
              <a:ext uri="{FF2B5EF4-FFF2-40B4-BE49-F238E27FC236}">
                <a16:creationId xmlns:a16="http://schemas.microsoft.com/office/drawing/2014/main" id="{921807FA-0A35-4B48-3BE4-81A96A60DA8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6" name="Text Placeholder 5">
            <a:extLst>
              <a:ext uri="{FF2B5EF4-FFF2-40B4-BE49-F238E27FC236}">
                <a16:creationId xmlns:a16="http://schemas.microsoft.com/office/drawing/2014/main" id="{5E3CAC12-E6C8-2FD4-3F17-A462C6AC3CDC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7" name="Text Placeholder 5">
            <a:extLst>
              <a:ext uri="{FF2B5EF4-FFF2-40B4-BE49-F238E27FC236}">
                <a16:creationId xmlns:a16="http://schemas.microsoft.com/office/drawing/2014/main" id="{B84EB796-2D5A-C95C-858B-58A8814B72D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8" name="Text Placeholder 5">
            <a:extLst>
              <a:ext uri="{FF2B5EF4-FFF2-40B4-BE49-F238E27FC236}">
                <a16:creationId xmlns:a16="http://schemas.microsoft.com/office/drawing/2014/main" id="{67A828D5-9215-230D-AE89-BB187EBD2CB2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09" name="Text Placeholder 5">
            <a:extLst>
              <a:ext uri="{FF2B5EF4-FFF2-40B4-BE49-F238E27FC236}">
                <a16:creationId xmlns:a16="http://schemas.microsoft.com/office/drawing/2014/main" id="{D504DFEE-CBED-A926-83E4-6EF9CB1CDB7B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0" name="Text Placeholder 5">
            <a:extLst>
              <a:ext uri="{FF2B5EF4-FFF2-40B4-BE49-F238E27FC236}">
                <a16:creationId xmlns:a16="http://schemas.microsoft.com/office/drawing/2014/main" id="{C5AC3D52-D7C1-612A-B683-EBEFED7A1EDF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1" name="Text Placeholder 5">
            <a:extLst>
              <a:ext uri="{FF2B5EF4-FFF2-40B4-BE49-F238E27FC236}">
                <a16:creationId xmlns:a16="http://schemas.microsoft.com/office/drawing/2014/main" id="{D430D61F-9082-B070-5235-0F296B1D629F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2" name="Text Placeholder 5">
            <a:extLst>
              <a:ext uri="{FF2B5EF4-FFF2-40B4-BE49-F238E27FC236}">
                <a16:creationId xmlns:a16="http://schemas.microsoft.com/office/drawing/2014/main" id="{0B0B73A3-3887-2F3E-E5AA-00E39729991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3" name="Text Placeholder 5">
            <a:extLst>
              <a:ext uri="{FF2B5EF4-FFF2-40B4-BE49-F238E27FC236}">
                <a16:creationId xmlns:a16="http://schemas.microsoft.com/office/drawing/2014/main" id="{AB821C91-898A-A4E5-D9E4-BAFE2C5FFE25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14" name="TextBox 1813">
            <a:extLst>
              <a:ext uri="{FF2B5EF4-FFF2-40B4-BE49-F238E27FC236}">
                <a16:creationId xmlns:a16="http://schemas.microsoft.com/office/drawing/2014/main" id="{B2502310-F412-31F4-2508-039B825FC598}"/>
              </a:ext>
            </a:extLst>
          </p:cNvPr>
          <p:cNvSpPr txBox="1"/>
          <p:nvPr userDrawn="1"/>
        </p:nvSpPr>
        <p:spPr>
          <a:xfrm>
            <a:off x="394653" y="172720"/>
            <a:ext cx="7942032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December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1815" name="TextBox 1814">
            <a:extLst>
              <a:ext uri="{FF2B5EF4-FFF2-40B4-BE49-F238E27FC236}">
                <a16:creationId xmlns:a16="http://schemas.microsoft.com/office/drawing/2014/main" id="{A1F19687-6637-745A-EE12-E42C432AA0F7}"/>
              </a:ext>
            </a:extLst>
          </p:cNvPr>
          <p:cNvSpPr txBox="1"/>
          <p:nvPr userDrawn="1"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86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4653" y="381000"/>
            <a:ext cx="9220200" cy="7922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Happy Holidays!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371600"/>
            <a:ext cx="9220200" cy="6141720"/>
          </a:xfrm>
        </p:spPr>
        <p:txBody>
          <a:bodyPr/>
          <a:lstStyle>
            <a:lvl1pPr marL="0" indent="0" algn="ctr">
              <a:buNone/>
              <a:defRPr>
                <a:latin typeface="Brandon Grotesque Regular" panose="020B0503020203060202" pitchFamily="34" charset="0"/>
              </a:defRPr>
            </a:lvl1pPr>
            <a:lvl2pPr marL="565785" indent="0" algn="ctr">
              <a:buNone/>
              <a:defRPr>
                <a:latin typeface="Arquitecta" pitchFamily="50" charset="0"/>
              </a:defRPr>
            </a:lvl2pPr>
            <a:lvl3pPr marL="1126541" indent="0" algn="ctr">
              <a:buNone/>
              <a:defRPr>
                <a:latin typeface="Arquitecta" pitchFamily="50" charset="0"/>
              </a:defRPr>
            </a:lvl3pPr>
            <a:lvl4pPr marL="1689811" indent="0" algn="ctr">
              <a:buNone/>
              <a:defRPr>
                <a:latin typeface="Arquitecta" pitchFamily="50" charset="0"/>
              </a:defRPr>
            </a:lvl4pPr>
            <a:lvl5pPr marL="2253082" indent="0" algn="ctr">
              <a:buNone/>
              <a:defRPr>
                <a:latin typeface="Arquitecta" pitchFamily="50" charset="0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Placeholder for a message to whomever is receiving this calendar…</a:t>
            </a:r>
          </a:p>
        </p:txBody>
      </p:sp>
    </p:spTree>
    <p:extLst>
      <p:ext uri="{BB962C8B-B14F-4D97-AF65-F5344CB8AC3E}">
        <p14:creationId xmlns:p14="http://schemas.microsoft.com/office/powerpoint/2010/main" val="332453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377F3BB-3DCE-4176-BCA6-9EEE51D90D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71850" y="3200400"/>
            <a:ext cx="3562350" cy="685800"/>
          </a:xfrm>
        </p:spPr>
        <p:txBody>
          <a:bodyPr/>
          <a:lstStyle>
            <a:lvl1pPr marL="0" indent="0" algn="ctr">
              <a:buNone/>
              <a:defRPr>
                <a:latin typeface="Brandon Grotesque Regular" panose="020B0503020203060202" pitchFamily="34" charset="0"/>
              </a:defRPr>
            </a:lvl1pPr>
          </a:lstStyle>
          <a:p>
            <a:pPr lvl="0"/>
            <a:r>
              <a:rPr lang="en-US" dirty="0"/>
              <a:t>You can leave this page blank. It is the backside of the cover</a:t>
            </a:r>
          </a:p>
        </p:txBody>
      </p:sp>
    </p:spTree>
    <p:extLst>
      <p:ext uri="{BB962C8B-B14F-4D97-AF65-F5344CB8AC3E}">
        <p14:creationId xmlns:p14="http://schemas.microsoft.com/office/powerpoint/2010/main" val="284119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59F3228-DA61-4F27-A67C-E337B46226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228601"/>
            <a:ext cx="4724400" cy="3581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3078945C-A7EE-4092-9535-DC3C4FCE925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07057" y="228601"/>
            <a:ext cx="4724400" cy="3581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FA5B3794-E942-4D9A-9EA8-DEAA73C050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26943" y="3962399"/>
            <a:ext cx="4724400" cy="3581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0118BA87-9168-47A3-8A09-701C451306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5400" y="3962399"/>
            <a:ext cx="4724400" cy="3581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98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59F3228-DA61-4F27-A67C-E337B46226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228601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5E93EA7A-AF79-4795-A5B1-F6E5843485B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35226" y="2103784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D28F82FC-B15D-4264-BB17-33211360F1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665343" y="228601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CE8E2B8E-8099-4E30-8502-429FE20E0CD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671969" y="2103784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851F3E4B-7749-4C3C-A3C0-EC4FFEA5073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113683" y="231914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154441C7-7DF6-4CAC-BD10-DD64DE97701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120309" y="2107097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FC5E6E4A-201A-4579-8A4D-DE6E177E712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550426" y="231914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E3D19A50-F397-4B31-9EE4-1709ED5DAC2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557052" y="2107097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2F0E84CD-931E-48D9-9220-AF3D9A4F251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35226" y="3978967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58DD242-001F-4544-9451-05259C2575F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671969" y="3978967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B451AC3B-34E0-426B-A212-678AD6FB80EC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120309" y="3982280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A95FFAA-02B1-4E27-8672-D6A8098BA07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557052" y="3982280"/>
            <a:ext cx="2286000" cy="1752599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925C8-C9F5-4D2A-B97E-6C56998FCC5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34950" y="5943601"/>
            <a:ext cx="9601200" cy="1438980"/>
          </a:xfrm>
        </p:spPr>
        <p:txBody>
          <a:bodyPr/>
          <a:lstStyle>
            <a:lvl1pPr marL="0" indent="0">
              <a:buNone/>
              <a:defRPr>
                <a:latin typeface="Brandon Grotesque Regular" panose="020B0503020203060202" pitchFamily="34" charset="0"/>
              </a:defRPr>
            </a:lvl1pPr>
            <a:lvl2pPr marL="565785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62A817-6B62-4826-A081-2729D249F891}"/>
              </a:ext>
            </a:extLst>
          </p:cNvPr>
          <p:cNvSpPr txBox="1"/>
          <p:nvPr userDrawn="1"/>
        </p:nvSpPr>
        <p:spPr>
          <a:xfrm>
            <a:off x="6019800" y="7385893"/>
            <a:ext cx="386659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dirty="0">
                <a:latin typeface="Brandon Grotesque Regular" panose="020B0503020203060202" pitchFamily="34" charset="0"/>
              </a:rPr>
              <a:t>Calendar template courtesy of Kaylene Waite, Design and Print Center at Buffalo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140984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s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59F3228-DA61-4F27-A67C-E337B46226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228601"/>
            <a:ext cx="9601200" cy="3581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FA5B3794-E942-4D9A-9EA8-DEAA73C050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26943" y="3962399"/>
            <a:ext cx="4724400" cy="3581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0118BA87-9168-47A3-8A09-701C451306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5400" y="3962399"/>
            <a:ext cx="4724400" cy="3581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52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landscap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59F3228-DA61-4F27-A67C-E337B46226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228601"/>
            <a:ext cx="9601200" cy="3581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FA5B3794-E942-4D9A-9EA8-DEAA73C050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26942" y="3962399"/>
            <a:ext cx="9601199" cy="3581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>
            <a:lvl1pPr>
              <a:defRPr>
                <a:latin typeface="Brandon Grotesque Regular" panose="020B0503020203060202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57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59F3228-DA61-4F27-A67C-E337B46226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228601"/>
            <a:ext cx="4724400" cy="7315198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3078945C-A7EE-4092-9535-DC3C4FCE925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07057" y="228601"/>
            <a:ext cx="4724400" cy="3581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0118BA87-9168-47A3-8A09-701C451306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5400" y="3962399"/>
            <a:ext cx="4724400" cy="3581400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8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portrait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59F3228-DA61-4F27-A67C-E337B46226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228601"/>
            <a:ext cx="4724400" cy="7315198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3078945C-A7EE-4092-9535-DC3C4FCE925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07057" y="228600"/>
            <a:ext cx="4724400" cy="7315197"/>
          </a:xfrm>
          <a:ln w="28575">
            <a:solidFill>
              <a:schemeClr val="tx1">
                <a:lumMod val="75000"/>
              </a:schemeClr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0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nuary 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" name="TextBox 1791"/>
          <p:cNvSpPr txBox="1"/>
          <p:nvPr/>
        </p:nvSpPr>
        <p:spPr>
          <a:xfrm>
            <a:off x="5711210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1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93" name="TextBox 1792"/>
          <p:cNvSpPr txBox="1"/>
          <p:nvPr userDrawn="1"/>
        </p:nvSpPr>
        <p:spPr>
          <a:xfrm>
            <a:off x="7006346" y="1232638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2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94" name="TextBox 1793"/>
          <p:cNvSpPr txBox="1"/>
          <p:nvPr/>
        </p:nvSpPr>
        <p:spPr>
          <a:xfrm>
            <a:off x="484345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95" name="TextBox 1794"/>
          <p:cNvSpPr txBox="1"/>
          <p:nvPr/>
        </p:nvSpPr>
        <p:spPr>
          <a:xfrm>
            <a:off x="1779478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96" name="TextBox 1795"/>
          <p:cNvSpPr txBox="1"/>
          <p:nvPr/>
        </p:nvSpPr>
        <p:spPr>
          <a:xfrm>
            <a:off x="3115414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97" name="TextBox 1796"/>
          <p:cNvSpPr txBox="1"/>
          <p:nvPr/>
        </p:nvSpPr>
        <p:spPr>
          <a:xfrm>
            <a:off x="8329985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98" name="TextBox 1797"/>
          <p:cNvSpPr txBox="1"/>
          <p:nvPr/>
        </p:nvSpPr>
        <p:spPr>
          <a:xfrm>
            <a:off x="5734389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799" name="TextBox 1798"/>
          <p:cNvSpPr txBox="1"/>
          <p:nvPr/>
        </p:nvSpPr>
        <p:spPr>
          <a:xfrm>
            <a:off x="7029523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00" name="TextBox 1799"/>
          <p:cNvSpPr txBox="1"/>
          <p:nvPr/>
        </p:nvSpPr>
        <p:spPr>
          <a:xfrm>
            <a:off x="8360332" y="23079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01" name="TextBox 1800"/>
          <p:cNvSpPr txBox="1"/>
          <p:nvPr/>
        </p:nvSpPr>
        <p:spPr>
          <a:xfrm>
            <a:off x="457329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02" name="TextBox 1801"/>
          <p:cNvSpPr txBox="1"/>
          <p:nvPr/>
        </p:nvSpPr>
        <p:spPr>
          <a:xfrm>
            <a:off x="1793265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03" name="TextBox 1802"/>
          <p:cNvSpPr txBox="1"/>
          <p:nvPr userDrawn="1"/>
        </p:nvSpPr>
        <p:spPr>
          <a:xfrm>
            <a:off x="3088400" y="33747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04" name="TextBox 1803"/>
          <p:cNvSpPr txBox="1"/>
          <p:nvPr/>
        </p:nvSpPr>
        <p:spPr>
          <a:xfrm>
            <a:off x="5732233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05" name="TextBox 1804"/>
          <p:cNvSpPr txBox="1"/>
          <p:nvPr/>
        </p:nvSpPr>
        <p:spPr>
          <a:xfrm>
            <a:off x="7027367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06" name="TextBox 1805"/>
          <p:cNvSpPr txBox="1"/>
          <p:nvPr/>
        </p:nvSpPr>
        <p:spPr>
          <a:xfrm>
            <a:off x="8358176" y="33747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07" name="TextBox 1806"/>
          <p:cNvSpPr txBox="1"/>
          <p:nvPr/>
        </p:nvSpPr>
        <p:spPr>
          <a:xfrm>
            <a:off x="458546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18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08" name="TextBox 1807"/>
          <p:cNvSpPr txBox="1"/>
          <p:nvPr/>
        </p:nvSpPr>
        <p:spPr>
          <a:xfrm>
            <a:off x="1794482" y="4438843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19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09" name="TextBox 1808"/>
          <p:cNvSpPr txBox="1"/>
          <p:nvPr/>
        </p:nvSpPr>
        <p:spPr>
          <a:xfrm>
            <a:off x="3089617" y="4438843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20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10" name="TextBox 1809"/>
          <p:cNvSpPr txBox="1"/>
          <p:nvPr/>
        </p:nvSpPr>
        <p:spPr>
          <a:xfrm>
            <a:off x="5714770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22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11" name="TextBox 1810"/>
          <p:cNvSpPr txBox="1"/>
          <p:nvPr/>
        </p:nvSpPr>
        <p:spPr>
          <a:xfrm>
            <a:off x="7009904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</a:t>
            </a:r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12" name="TextBox 1811"/>
          <p:cNvSpPr txBox="1"/>
          <p:nvPr/>
        </p:nvSpPr>
        <p:spPr>
          <a:xfrm>
            <a:off x="8340713" y="44415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13" name="TextBox 1812"/>
          <p:cNvSpPr txBox="1"/>
          <p:nvPr/>
        </p:nvSpPr>
        <p:spPr>
          <a:xfrm>
            <a:off x="409674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25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14" name="TextBox 1813"/>
          <p:cNvSpPr txBox="1"/>
          <p:nvPr/>
        </p:nvSpPr>
        <p:spPr>
          <a:xfrm>
            <a:off x="1745610" y="55083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26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15" name="TextBox 1814"/>
          <p:cNvSpPr txBox="1"/>
          <p:nvPr/>
        </p:nvSpPr>
        <p:spPr>
          <a:xfrm>
            <a:off x="3040745" y="5508346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16" name="TextBox 1815"/>
          <p:cNvSpPr txBox="1"/>
          <p:nvPr/>
        </p:nvSpPr>
        <p:spPr>
          <a:xfrm>
            <a:off x="5710742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rgbClr val="000000"/>
                </a:solidFill>
                <a:latin typeface="Brandon Grotesque Regular" panose="020B0503020203060202" pitchFamily="34" charset="0"/>
              </a:rPr>
              <a:t>29</a:t>
            </a:r>
            <a:endParaRPr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17" name="TextBox 1816"/>
          <p:cNvSpPr txBox="1"/>
          <p:nvPr/>
        </p:nvSpPr>
        <p:spPr>
          <a:xfrm>
            <a:off x="7005876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rgbClr val="000000"/>
                </a:solidFill>
                <a:latin typeface="Brandon Grotesque Regular" panose="020B0503020203060202" pitchFamily="34" charset="0"/>
              </a:rPr>
              <a:t>30</a:t>
            </a:r>
            <a:endParaRPr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18" name="TextBox 1817"/>
          <p:cNvSpPr txBox="1"/>
          <p:nvPr/>
        </p:nvSpPr>
        <p:spPr>
          <a:xfrm>
            <a:off x="8336685" y="5508346"/>
            <a:ext cx="1035915" cy="38592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rgbClr val="000000"/>
                </a:solidFill>
                <a:latin typeface="Brandon Grotesque Regular" panose="020B0503020203060202" pitchFamily="34" charset="0"/>
              </a:rPr>
              <a:t>31</a:t>
            </a:r>
          </a:p>
        </p:txBody>
      </p:sp>
      <p:sp>
        <p:nvSpPr>
          <p:cNvPr id="1819" name="TextBox 1818"/>
          <p:cNvSpPr txBox="1"/>
          <p:nvPr/>
        </p:nvSpPr>
        <p:spPr>
          <a:xfrm>
            <a:off x="372063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1 February</a:t>
            </a:r>
          </a:p>
        </p:txBody>
      </p:sp>
      <p:sp>
        <p:nvSpPr>
          <p:cNvPr id="1820" name="TextBox 1819"/>
          <p:cNvSpPr txBox="1"/>
          <p:nvPr/>
        </p:nvSpPr>
        <p:spPr>
          <a:xfrm>
            <a:off x="1707999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21" name="TextBox 1820"/>
          <p:cNvSpPr txBox="1"/>
          <p:nvPr/>
        </p:nvSpPr>
        <p:spPr>
          <a:xfrm>
            <a:off x="3003134" y="6553200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1828" name="TextBox 1827"/>
          <p:cNvSpPr txBox="1"/>
          <p:nvPr/>
        </p:nvSpPr>
        <p:spPr>
          <a:xfrm>
            <a:off x="394653" y="172720"/>
            <a:ext cx="9220200" cy="792248"/>
          </a:xfrm>
          <a:prstGeom prst="rect">
            <a:avLst/>
          </a:prstGeom>
          <a:noFill/>
        </p:spPr>
        <p:txBody>
          <a:bodyPr wrap="square" tIns="0" bIns="0" rtlCol="0" anchor="b">
            <a:noAutofit/>
          </a:bodyPr>
          <a:lstStyle/>
          <a:p>
            <a:pPr algn="l"/>
            <a:r>
              <a:rPr lang="en-US" sz="4000" b="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January</a:t>
            </a:r>
            <a:endParaRPr sz="4000" b="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787551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5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082685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6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413495" y="6553200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81000" y="1241146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28</a:t>
            </a:r>
            <a:r>
              <a:rPr lang="en-US" sz="1430" b="1" dirty="0">
                <a:solidFill>
                  <a:schemeClr val="tx1"/>
                </a:solidFill>
                <a:latin typeface="Brandon Grotesque Regular" panose="020B0503020203060202" pitchFamily="34" charset="0"/>
              </a:rPr>
              <a:t> </a:t>
            </a: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December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98158" y="1232638"/>
            <a:ext cx="1273642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29</a:t>
            </a:r>
            <a:endParaRPr sz="1430" b="1" dirty="0">
              <a:solidFill>
                <a:schemeClr val="tx1">
                  <a:lumMod val="95000"/>
                  <a:lumOff val="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034084" y="1232638"/>
            <a:ext cx="1309316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30</a:t>
            </a:r>
            <a:endParaRPr sz="1430" b="1" dirty="0">
              <a:solidFill>
                <a:schemeClr val="tx1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78" name="TextBox 77"/>
          <p:cNvSpPr txBox="1"/>
          <p:nvPr userDrawn="1"/>
        </p:nvSpPr>
        <p:spPr>
          <a:xfrm>
            <a:off x="8479357" y="480292"/>
            <a:ext cx="1115675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75000"/>
                  </a:schemeClr>
                </a:solidFill>
                <a:latin typeface="Brandon Grotesque Black" panose="020B0A03020203060202" pitchFamily="34" charset="0"/>
              </a:rPr>
              <a:t>2026</a:t>
            </a:r>
            <a:endParaRPr sz="2800" dirty="0">
              <a:solidFill>
                <a:schemeClr val="tx1">
                  <a:lumMod val="75000"/>
                </a:schemeClr>
              </a:solidFill>
              <a:latin typeface="Brandon Grotesque Black" panose="020B0A03020203060202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73A6191-D5AC-414D-BEC1-24A05AF8E9DB}"/>
              </a:ext>
            </a:extLst>
          </p:cNvPr>
          <p:cNvSpPr txBox="1"/>
          <p:nvPr userDrawn="1"/>
        </p:nvSpPr>
        <p:spPr>
          <a:xfrm>
            <a:off x="4339596" y="1232638"/>
            <a:ext cx="1309320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31</a:t>
            </a:r>
            <a:endParaRPr lang="en-US" sz="1430" b="1" dirty="0">
              <a:solidFill>
                <a:schemeClr val="tx1">
                  <a:lumMod val="95000"/>
                  <a:lumOff val="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A4B2979-B193-4794-90B3-90AC42F6ED42}"/>
              </a:ext>
            </a:extLst>
          </p:cNvPr>
          <p:cNvSpPr txBox="1"/>
          <p:nvPr userDrawn="1"/>
        </p:nvSpPr>
        <p:spPr>
          <a:xfrm>
            <a:off x="4362775" y="23079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7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7159210-2587-476C-A4FA-9038E5BC6B06}"/>
              </a:ext>
            </a:extLst>
          </p:cNvPr>
          <p:cNvSpPr txBox="1"/>
          <p:nvPr userDrawn="1"/>
        </p:nvSpPr>
        <p:spPr>
          <a:xfrm>
            <a:off x="4360619" y="33747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14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53E1C4D-DBE9-4449-9ECF-D9FFE0AB60EB}"/>
              </a:ext>
            </a:extLst>
          </p:cNvPr>
          <p:cNvSpPr txBox="1"/>
          <p:nvPr userDrawn="1"/>
        </p:nvSpPr>
        <p:spPr>
          <a:xfrm>
            <a:off x="4343156" y="44415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chemeClr val="tx1">
                    <a:lumMod val="75000"/>
                  </a:schemeClr>
                </a:solidFill>
                <a:latin typeface="Brandon Grotesque Regular" panose="020B0503020203060202" pitchFamily="34" charset="0"/>
              </a:rPr>
              <a:t>21</a:t>
            </a:r>
            <a:endParaRPr sz="1430" b="1" dirty="0">
              <a:solidFill>
                <a:schemeClr val="tx1">
                  <a:lumMod val="75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187DC3E-7EC1-47B8-8256-5FB8CA2CE6F6}"/>
              </a:ext>
            </a:extLst>
          </p:cNvPr>
          <p:cNvSpPr txBox="1"/>
          <p:nvPr userDrawn="1"/>
        </p:nvSpPr>
        <p:spPr>
          <a:xfrm>
            <a:off x="4339128" y="5508346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1" dirty="0">
                <a:solidFill>
                  <a:srgbClr val="000000"/>
                </a:solidFill>
                <a:latin typeface="Brandon Grotesque Regular" panose="020B0503020203060202" pitchFamily="34" charset="0"/>
              </a:rPr>
              <a:t>28</a:t>
            </a:r>
            <a:endParaRPr sz="1430" b="1" dirty="0">
              <a:solidFill>
                <a:srgbClr val="000000"/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0CFDDD3-7B7F-40D0-8A38-1AEDACB0A3D7}"/>
              </a:ext>
            </a:extLst>
          </p:cNvPr>
          <p:cNvSpPr txBox="1"/>
          <p:nvPr userDrawn="1"/>
        </p:nvSpPr>
        <p:spPr>
          <a:xfrm>
            <a:off x="4415937" y="6553200"/>
            <a:ext cx="1309318" cy="43525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430" b="0" dirty="0">
                <a:solidFill>
                  <a:schemeClr val="bg2">
                    <a:lumMod val="90000"/>
                  </a:schemeClr>
                </a:solidFill>
                <a:latin typeface="Brandon Grotesque Regular" panose="020B0503020203060202" pitchFamily="34" charset="0"/>
              </a:rPr>
              <a:t>4</a:t>
            </a:r>
            <a:endParaRPr sz="1430" b="0" dirty="0">
              <a:solidFill>
                <a:schemeClr val="bg2">
                  <a:lumMod val="9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636AB32-7EA4-414D-9A58-03D786C179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73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30" name="Text Placeholder 5">
            <a:extLst>
              <a:ext uri="{FF2B5EF4-FFF2-40B4-BE49-F238E27FC236}">
                <a16:creationId xmlns:a16="http://schemas.microsoft.com/office/drawing/2014/main" id="{0112991B-2094-49A9-BE1A-DCC6F99CEE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168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31" name="Text Placeholder 5">
            <a:extLst>
              <a:ext uri="{FF2B5EF4-FFF2-40B4-BE49-F238E27FC236}">
                <a16:creationId xmlns:a16="http://schemas.microsoft.com/office/drawing/2014/main" id="{BE5887E9-E8FE-4B9A-9D98-655152D434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8362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2" name="Text Placeholder 5">
            <a:extLst>
              <a:ext uri="{FF2B5EF4-FFF2-40B4-BE49-F238E27FC236}">
                <a16:creationId xmlns:a16="http://schemas.microsoft.com/office/drawing/2014/main" id="{FAE5867F-4CFB-44FC-9B6C-FF1582CC50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0557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3" name="Text Placeholder 5">
            <a:extLst>
              <a:ext uri="{FF2B5EF4-FFF2-40B4-BE49-F238E27FC236}">
                <a16:creationId xmlns:a16="http://schemas.microsoft.com/office/drawing/2014/main" id="{5ACC60ED-3EAE-471B-9E2A-A47EB2DED2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7518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New Year’s Day</a:t>
            </a:r>
          </a:p>
        </p:txBody>
      </p:sp>
      <p:sp>
        <p:nvSpPr>
          <p:cNvPr id="134" name="Text Placeholder 5">
            <a:extLst>
              <a:ext uri="{FF2B5EF4-FFF2-40B4-BE49-F238E27FC236}">
                <a16:creationId xmlns:a16="http://schemas.microsoft.com/office/drawing/2014/main" id="{78BA9C77-BF74-4C78-A93E-70307007361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463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5" name="Text Placeholder 5">
            <a:extLst>
              <a:ext uri="{FF2B5EF4-FFF2-40B4-BE49-F238E27FC236}">
                <a16:creationId xmlns:a16="http://schemas.microsoft.com/office/drawing/2014/main" id="{16EFDC76-359F-430A-9A39-7261EE3E59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1409" y="155416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6" name="Text Placeholder 5">
            <a:extLst>
              <a:ext uri="{FF2B5EF4-FFF2-40B4-BE49-F238E27FC236}">
                <a16:creationId xmlns:a16="http://schemas.microsoft.com/office/drawing/2014/main" id="{DAF12C9C-4BD0-471F-BEE7-13DA01766A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017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7" name="Text Placeholder 5">
            <a:extLst>
              <a:ext uri="{FF2B5EF4-FFF2-40B4-BE49-F238E27FC236}">
                <a16:creationId xmlns:a16="http://schemas.microsoft.com/office/drawing/2014/main" id="{48D148EF-6739-4CA2-B8B6-500E11DA036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12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8" name="Text Placeholder 5">
            <a:extLst>
              <a:ext uri="{FF2B5EF4-FFF2-40B4-BE49-F238E27FC236}">
                <a16:creationId xmlns:a16="http://schemas.microsoft.com/office/drawing/2014/main" id="{7DE9390F-BEE4-47F6-A823-E0E9C92B41E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7406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9" name="Text Placeholder 5">
            <a:extLst>
              <a:ext uri="{FF2B5EF4-FFF2-40B4-BE49-F238E27FC236}">
                <a16:creationId xmlns:a16="http://schemas.microsoft.com/office/drawing/2014/main" id="{CA8B2ED6-67CB-4063-9012-0159FD13CD6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9601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0" name="Text Placeholder 5">
            <a:extLst>
              <a:ext uri="{FF2B5EF4-FFF2-40B4-BE49-F238E27FC236}">
                <a16:creationId xmlns:a16="http://schemas.microsoft.com/office/drawing/2014/main" id="{8D6A80D7-FA17-42A7-A146-ADE25E8E584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17956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1" name="Text Placeholder 5">
            <a:extLst>
              <a:ext uri="{FF2B5EF4-FFF2-40B4-BE49-F238E27FC236}">
                <a16:creationId xmlns:a16="http://schemas.microsoft.com/office/drawing/2014/main" id="{AAA8D935-FD48-427E-812C-E42C1EB2028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039901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2" name="Text Placeholder 5">
            <a:extLst>
              <a:ext uri="{FF2B5EF4-FFF2-40B4-BE49-F238E27FC236}">
                <a16:creationId xmlns:a16="http://schemas.microsoft.com/office/drawing/2014/main" id="{C23C8493-5CF7-426B-8533-83C151CDC2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61847" y="2611189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3" name="Text Placeholder 5">
            <a:extLst>
              <a:ext uri="{FF2B5EF4-FFF2-40B4-BE49-F238E27FC236}">
                <a16:creationId xmlns:a16="http://schemas.microsoft.com/office/drawing/2014/main" id="{5BE99DCF-DBC2-482B-A6C6-C5F80A176BA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930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4" name="Text Placeholder 5">
            <a:extLst>
              <a:ext uri="{FF2B5EF4-FFF2-40B4-BE49-F238E27FC236}">
                <a16:creationId xmlns:a16="http://schemas.microsoft.com/office/drawing/2014/main" id="{028634AA-0E35-4F18-AD21-5C1B23D773F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771245" y="3657600"/>
            <a:ext cx="1250950" cy="777875"/>
          </a:xfrm>
        </p:spPr>
        <p:txBody>
          <a:bodyPr>
            <a:noAutofit/>
          </a:bodyPr>
          <a:lstStyle>
            <a:lvl1pPr marL="0" indent="0" algn="l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45" name="Text Placeholder 5">
            <a:extLst>
              <a:ext uri="{FF2B5EF4-FFF2-40B4-BE49-F238E27FC236}">
                <a16:creationId xmlns:a16="http://schemas.microsoft.com/office/drawing/2014/main" id="{12528FB0-9680-4665-8F47-3769542767F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09319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6" name="Text Placeholder 5">
            <a:extLst>
              <a:ext uri="{FF2B5EF4-FFF2-40B4-BE49-F238E27FC236}">
                <a16:creationId xmlns:a16="http://schemas.microsoft.com/office/drawing/2014/main" id="{0A2B9141-81EA-42FB-A69D-D8F493618E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1513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7" name="Text Placeholder 5">
            <a:extLst>
              <a:ext uri="{FF2B5EF4-FFF2-40B4-BE49-F238E27FC236}">
                <a16:creationId xmlns:a16="http://schemas.microsoft.com/office/drawing/2014/main" id="{55C2281F-B719-40A4-A6B1-289DF1E7B7D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37080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8" name="Text Placeholder 5">
            <a:extLst>
              <a:ext uri="{FF2B5EF4-FFF2-40B4-BE49-F238E27FC236}">
                <a16:creationId xmlns:a16="http://schemas.microsoft.com/office/drawing/2014/main" id="{541F5595-5321-47B5-BA3D-839ACEBE251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59025" y="36576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9" name="Text Placeholder 5">
            <a:extLst>
              <a:ext uri="{FF2B5EF4-FFF2-40B4-BE49-F238E27FC236}">
                <a16:creationId xmlns:a16="http://schemas.microsoft.com/office/drawing/2014/main" id="{B1028BA0-7676-4F98-8EC8-EBAA906F2AE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0971" y="3657600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50" name="Text Placeholder 5">
            <a:extLst>
              <a:ext uri="{FF2B5EF4-FFF2-40B4-BE49-F238E27FC236}">
                <a16:creationId xmlns:a16="http://schemas.microsoft.com/office/drawing/2014/main" id="{41174BC1-398F-4BBB-BB13-431F11251E0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973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1" name="Text Placeholder 5">
            <a:extLst>
              <a:ext uri="{FF2B5EF4-FFF2-40B4-BE49-F238E27FC236}">
                <a16:creationId xmlns:a16="http://schemas.microsoft.com/office/drawing/2014/main" id="{21D247F2-0392-499D-8249-FA69CEAD168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761683" y="4708525"/>
            <a:ext cx="1250950" cy="777875"/>
          </a:xfrm>
        </p:spPr>
        <p:txBody>
          <a:bodyPr>
            <a:noAutofit/>
          </a:bodyPr>
          <a:lstStyle>
            <a:lvl1pPr marL="0" marR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marL="0" marR="0" lvl="0" indent="0" algn="l" defTabSz="1005840" rtl="0" eaLnBrk="1" fontAlgn="auto" latinLnBrk="0" hangingPunct="1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Martin Luther King, Jr. Day</a:t>
            </a:r>
          </a:p>
          <a:p>
            <a:pPr lvl="0"/>
            <a:endParaRPr lang="en-US" dirty="0"/>
          </a:p>
        </p:txBody>
      </p:sp>
      <p:sp>
        <p:nvSpPr>
          <p:cNvPr id="152" name="Text Placeholder 5">
            <a:extLst>
              <a:ext uri="{FF2B5EF4-FFF2-40B4-BE49-F238E27FC236}">
                <a16:creationId xmlns:a16="http://schemas.microsoft.com/office/drawing/2014/main" id="{E2AB6F1C-5319-40F3-A626-84696D866EA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08362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3" name="Text Placeholder 5">
            <a:extLst>
              <a:ext uri="{FF2B5EF4-FFF2-40B4-BE49-F238E27FC236}">
                <a16:creationId xmlns:a16="http://schemas.microsoft.com/office/drawing/2014/main" id="{EDB44DFB-EFCA-4A00-BCFA-CDAC2A8977A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557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4" name="Text Placeholder 5">
            <a:extLst>
              <a:ext uri="{FF2B5EF4-FFF2-40B4-BE49-F238E27FC236}">
                <a16:creationId xmlns:a16="http://schemas.microsoft.com/office/drawing/2014/main" id="{E3A22568-6FB4-488E-BD0A-85BC416F4D4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727518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5" name="Text Placeholder 5">
            <a:extLst>
              <a:ext uri="{FF2B5EF4-FFF2-40B4-BE49-F238E27FC236}">
                <a16:creationId xmlns:a16="http://schemas.microsoft.com/office/drawing/2014/main" id="{21CEDDC2-5790-4CF6-BFFB-2D622CDD5CC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049463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6" name="Text Placeholder 5">
            <a:extLst>
              <a:ext uri="{FF2B5EF4-FFF2-40B4-BE49-F238E27FC236}">
                <a16:creationId xmlns:a16="http://schemas.microsoft.com/office/drawing/2014/main" id="{9BD5E750-AECD-47A1-A3FF-47F19B88BB7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371409" y="4724400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7" name="Text Placeholder 5">
            <a:extLst>
              <a:ext uri="{FF2B5EF4-FFF2-40B4-BE49-F238E27FC236}">
                <a16:creationId xmlns:a16="http://schemas.microsoft.com/office/drawing/2014/main" id="{8FDA3EF2-5E0A-4BD3-93D5-E17B602A968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2866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8" name="Text Placeholder 5">
            <a:extLst>
              <a:ext uri="{FF2B5EF4-FFF2-40B4-BE49-F238E27FC236}">
                <a16:creationId xmlns:a16="http://schemas.microsoft.com/office/drawing/2014/main" id="{A95F0409-F437-47B1-96A1-99F0CC4AD4A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75060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9" name="Text Placeholder 5">
            <a:extLst>
              <a:ext uri="{FF2B5EF4-FFF2-40B4-BE49-F238E27FC236}">
                <a16:creationId xmlns:a16="http://schemas.microsoft.com/office/drawing/2014/main" id="{AAB7B070-DAD4-45DC-8021-3AC4C7C1E7F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7255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0" name="Text Placeholder 5">
            <a:extLst>
              <a:ext uri="{FF2B5EF4-FFF2-40B4-BE49-F238E27FC236}">
                <a16:creationId xmlns:a16="http://schemas.microsoft.com/office/drawing/2014/main" id="{30FCE4B7-4020-4CE3-80D2-743F1FBF7FD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9449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1" name="Text Placeholder 5">
            <a:extLst>
              <a:ext uri="{FF2B5EF4-FFF2-40B4-BE49-F238E27FC236}">
                <a16:creationId xmlns:a16="http://schemas.microsoft.com/office/drawing/2014/main" id="{6BF30233-EA38-46B6-B24F-0B312AF15891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5716441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2" name="Text Placeholder 5">
            <a:extLst>
              <a:ext uri="{FF2B5EF4-FFF2-40B4-BE49-F238E27FC236}">
                <a16:creationId xmlns:a16="http://schemas.microsoft.com/office/drawing/2014/main" id="{70C54B92-290A-4D3B-BFA0-3F087E7A672E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038386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3" name="Text Placeholder 5">
            <a:extLst>
              <a:ext uri="{FF2B5EF4-FFF2-40B4-BE49-F238E27FC236}">
                <a16:creationId xmlns:a16="http://schemas.microsoft.com/office/drawing/2014/main" id="{24337B28-D60D-4D7D-A09B-A051FA6983C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360332" y="5810133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4" name="Text Placeholder 5">
            <a:extLst>
              <a:ext uri="{FF2B5EF4-FFF2-40B4-BE49-F238E27FC236}">
                <a16:creationId xmlns:a16="http://schemas.microsoft.com/office/drawing/2014/main" id="{3F757EBF-ACD6-49D4-B782-50E4208F632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1909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5" name="Text Placeholder 5">
            <a:extLst>
              <a:ext uri="{FF2B5EF4-FFF2-40B4-BE49-F238E27FC236}">
                <a16:creationId xmlns:a16="http://schemas.microsoft.com/office/drawing/2014/main" id="{2A4C445F-1F7C-4E1B-A293-55F9AD8CCA4F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174104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6" name="Text Placeholder 5">
            <a:extLst>
              <a:ext uri="{FF2B5EF4-FFF2-40B4-BE49-F238E27FC236}">
                <a16:creationId xmlns:a16="http://schemas.microsoft.com/office/drawing/2014/main" id="{3A4A7BBA-3D65-45CF-8DFE-0999D9E8CDFD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306298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7" name="Text Placeholder 5">
            <a:extLst>
              <a:ext uri="{FF2B5EF4-FFF2-40B4-BE49-F238E27FC236}">
                <a16:creationId xmlns:a16="http://schemas.microsoft.com/office/drawing/2014/main" id="{B4CCA012-C606-4309-9960-03F02F6B5853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38493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8" name="Text Placeholder 5">
            <a:extLst>
              <a:ext uri="{FF2B5EF4-FFF2-40B4-BE49-F238E27FC236}">
                <a16:creationId xmlns:a16="http://schemas.microsoft.com/office/drawing/2014/main" id="{7CCF4DFB-57B6-4FEC-BA12-DC90B093E5A0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5706879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9" name="Text Placeholder 5">
            <a:extLst>
              <a:ext uri="{FF2B5EF4-FFF2-40B4-BE49-F238E27FC236}">
                <a16:creationId xmlns:a16="http://schemas.microsoft.com/office/drawing/2014/main" id="{09690B06-7DD8-4C48-B27C-BC4598989578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28824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0" name="Text Placeholder 5">
            <a:extLst>
              <a:ext uri="{FF2B5EF4-FFF2-40B4-BE49-F238E27FC236}">
                <a16:creationId xmlns:a16="http://schemas.microsoft.com/office/drawing/2014/main" id="{D9F09756-C604-45AE-89AB-0A460F56860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350770" y="6867186"/>
            <a:ext cx="1250950" cy="777875"/>
          </a:xfrm>
        </p:spPr>
        <p:txBody>
          <a:bodyPr>
            <a:noAutofit/>
          </a:bodyPr>
          <a:lstStyle>
            <a:lvl1pPr marL="0" indent="0">
              <a:buNone/>
              <a:defRPr sz="1000">
                <a:latin typeface="Brandon Grotesque Regular" panose="020B0503020203060202" pitchFamily="34" charset="0"/>
              </a:defRPr>
            </a:lvl1pPr>
            <a:lvl2pPr marL="565785" indent="0">
              <a:buNone/>
              <a:defRPr sz="1000"/>
            </a:lvl2pPr>
            <a:lvl3pPr marL="1126541" indent="0">
              <a:buNone/>
              <a:defRPr sz="1000"/>
            </a:lvl3pPr>
            <a:lvl4pPr marL="1689811" indent="0">
              <a:buNone/>
              <a:defRPr sz="1000"/>
            </a:lvl4pPr>
            <a:lvl5pPr marL="2253082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978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72" name="Straight Connector 3671"/>
          <p:cNvCxnSpPr/>
          <p:nvPr/>
        </p:nvCxnSpPr>
        <p:spPr>
          <a:xfrm>
            <a:off x="419100" y="1295400"/>
            <a:ext cx="9220200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5" name="Straight Connector 3624"/>
          <p:cNvCxnSpPr/>
          <p:nvPr/>
        </p:nvCxnSpPr>
        <p:spPr>
          <a:xfrm>
            <a:off x="1733398" y="1070864"/>
            <a:ext cx="0" cy="145085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6" name="Straight Connector 3625"/>
          <p:cNvCxnSpPr/>
          <p:nvPr/>
        </p:nvCxnSpPr>
        <p:spPr>
          <a:xfrm>
            <a:off x="3051048" y="1070864"/>
            <a:ext cx="0" cy="145085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7" name="Straight Connector 3626"/>
          <p:cNvCxnSpPr/>
          <p:nvPr/>
        </p:nvCxnSpPr>
        <p:spPr>
          <a:xfrm>
            <a:off x="4368698" y="1070864"/>
            <a:ext cx="0" cy="145085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8" name="Straight Connector 3627"/>
          <p:cNvCxnSpPr/>
          <p:nvPr/>
        </p:nvCxnSpPr>
        <p:spPr>
          <a:xfrm>
            <a:off x="5686349" y="1070864"/>
            <a:ext cx="0" cy="145085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9" name="Straight Connector 3628"/>
          <p:cNvCxnSpPr/>
          <p:nvPr/>
        </p:nvCxnSpPr>
        <p:spPr>
          <a:xfrm>
            <a:off x="8321650" y="1070864"/>
            <a:ext cx="0" cy="145085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2" name="TextBox 1841"/>
          <p:cNvSpPr txBox="1"/>
          <p:nvPr/>
        </p:nvSpPr>
        <p:spPr>
          <a:xfrm>
            <a:off x="1733402" y="1014730"/>
            <a:ext cx="1317646" cy="277216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/>
            <a:r>
              <a:rPr sz="1320" b="1" dirty="0">
                <a:solidFill>
                  <a:schemeClr val="tx1">
                    <a:lumMod val="60000"/>
                    <a:lumOff val="40000"/>
                  </a:schemeClr>
                </a:solidFill>
                <a:latin typeface="Brandon Grotesque Regular" panose="020B0503020203060202" pitchFamily="34" charset="0"/>
              </a:rPr>
              <a:t>MONDAY</a:t>
            </a:r>
          </a:p>
        </p:txBody>
      </p:sp>
      <p:sp>
        <p:nvSpPr>
          <p:cNvPr id="1843" name="TextBox 1842"/>
          <p:cNvSpPr txBox="1"/>
          <p:nvPr/>
        </p:nvSpPr>
        <p:spPr>
          <a:xfrm>
            <a:off x="3077883" y="1014730"/>
            <a:ext cx="1255156" cy="277216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/>
            <a:r>
              <a:rPr sz="1320" b="1" dirty="0">
                <a:solidFill>
                  <a:schemeClr val="tx1">
                    <a:lumMod val="60000"/>
                    <a:lumOff val="40000"/>
                  </a:schemeClr>
                </a:solidFill>
                <a:latin typeface="Brandon Grotesque Regular" panose="020B0503020203060202" pitchFamily="34" charset="0"/>
              </a:rPr>
              <a:t>TUESDAY</a:t>
            </a:r>
          </a:p>
        </p:txBody>
      </p:sp>
      <p:sp>
        <p:nvSpPr>
          <p:cNvPr id="1844" name="TextBox 1843"/>
          <p:cNvSpPr txBox="1"/>
          <p:nvPr/>
        </p:nvSpPr>
        <p:spPr>
          <a:xfrm>
            <a:off x="4368702" y="1014730"/>
            <a:ext cx="1317649" cy="277216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/>
            <a:r>
              <a:rPr sz="1320" b="1" dirty="0">
                <a:solidFill>
                  <a:schemeClr val="tx1">
                    <a:lumMod val="60000"/>
                    <a:lumOff val="40000"/>
                  </a:schemeClr>
                </a:solidFill>
                <a:latin typeface="Brandon Grotesque Regular" panose="020B0503020203060202" pitchFamily="34" charset="0"/>
              </a:rPr>
              <a:t>WEDNESDAY</a:t>
            </a:r>
          </a:p>
        </p:txBody>
      </p:sp>
      <p:sp>
        <p:nvSpPr>
          <p:cNvPr id="1845" name="TextBox 1844"/>
          <p:cNvSpPr txBox="1"/>
          <p:nvPr/>
        </p:nvSpPr>
        <p:spPr>
          <a:xfrm>
            <a:off x="5686352" y="1014730"/>
            <a:ext cx="1317650" cy="277216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/>
            <a:r>
              <a:rPr sz="1320" b="1" dirty="0">
                <a:solidFill>
                  <a:schemeClr val="tx1">
                    <a:lumMod val="60000"/>
                    <a:lumOff val="40000"/>
                  </a:schemeClr>
                </a:solidFill>
                <a:latin typeface="Brandon Grotesque Regular" panose="020B0503020203060202" pitchFamily="34" charset="0"/>
              </a:rPr>
              <a:t>THURSDAY</a:t>
            </a:r>
          </a:p>
        </p:txBody>
      </p:sp>
      <p:sp>
        <p:nvSpPr>
          <p:cNvPr id="1846" name="TextBox 1845"/>
          <p:cNvSpPr txBox="1"/>
          <p:nvPr/>
        </p:nvSpPr>
        <p:spPr>
          <a:xfrm>
            <a:off x="7004001" y="1014730"/>
            <a:ext cx="1317649" cy="277216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/>
            <a:r>
              <a:rPr sz="1320" b="1" dirty="0">
                <a:solidFill>
                  <a:schemeClr val="tx1">
                    <a:lumMod val="60000"/>
                    <a:lumOff val="40000"/>
                  </a:schemeClr>
                </a:solidFill>
                <a:latin typeface="Brandon Grotesque Regular" panose="020B0503020203060202" pitchFamily="34" charset="0"/>
              </a:rPr>
              <a:t>FRIDAY</a:t>
            </a:r>
          </a:p>
        </p:txBody>
      </p:sp>
      <p:sp>
        <p:nvSpPr>
          <p:cNvPr id="1847" name="TextBox 1846"/>
          <p:cNvSpPr txBox="1"/>
          <p:nvPr/>
        </p:nvSpPr>
        <p:spPr>
          <a:xfrm>
            <a:off x="8321651" y="1014730"/>
            <a:ext cx="1317646" cy="277216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/>
            <a:r>
              <a:rPr sz="1320" b="1" dirty="0">
                <a:solidFill>
                  <a:schemeClr val="tx1">
                    <a:lumMod val="60000"/>
                    <a:lumOff val="40000"/>
                  </a:schemeClr>
                </a:solidFill>
                <a:latin typeface="Brandon Grotesque Regular" panose="020B0503020203060202" pitchFamily="34" charset="0"/>
              </a:rPr>
              <a:t>SAT</a:t>
            </a:r>
            <a:r>
              <a:rPr lang="en-US" sz="1320" b="1" dirty="0">
                <a:solidFill>
                  <a:schemeClr val="tx1">
                    <a:lumMod val="60000"/>
                    <a:lumOff val="40000"/>
                  </a:schemeClr>
                </a:solidFill>
                <a:latin typeface="Brandon Grotesque Regular" panose="020B0503020203060202" pitchFamily="34" charset="0"/>
              </a:rPr>
              <a:t>URDAY</a:t>
            </a:r>
            <a:endParaRPr sz="1320" b="1" dirty="0">
              <a:solidFill>
                <a:schemeClr val="tx1">
                  <a:lumMod val="60000"/>
                  <a:lumOff val="40000"/>
                </a:schemeClr>
              </a:solidFill>
              <a:latin typeface="Brandon Grotesque Regular" panose="020B0503020203060202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4653" y="172720"/>
            <a:ext cx="9220200" cy="792248"/>
          </a:xfrm>
          <a:prstGeom prst="rect">
            <a:avLst/>
          </a:prstGeom>
        </p:spPr>
        <p:txBody>
          <a:bodyPr vert="horz" lIns="91440" tIns="0" rIns="91440" bIns="0" rtlCol="0" anchor="b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 hidden="1"/>
          <p:cNvSpPr>
            <a:spLocks noGrp="1"/>
          </p:cNvSpPr>
          <p:nvPr>
            <p:ph type="body" idx="1"/>
          </p:nvPr>
        </p:nvSpPr>
        <p:spPr>
          <a:xfrm>
            <a:off x="419100" y="1295400"/>
            <a:ext cx="9220200" cy="6217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78D9C98E-F85B-4540-B882-F684BAAAC1F1}"/>
              </a:ext>
            </a:extLst>
          </p:cNvPr>
          <p:cNvCxnSpPr/>
          <p:nvPr userDrawn="1"/>
        </p:nvCxnSpPr>
        <p:spPr>
          <a:xfrm>
            <a:off x="7003999" y="1070864"/>
            <a:ext cx="0" cy="145085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B4E148E7-97F7-479A-9BAB-9BCD21AE6C7B}"/>
              </a:ext>
            </a:extLst>
          </p:cNvPr>
          <p:cNvSpPr txBox="1"/>
          <p:nvPr userDrawn="1"/>
        </p:nvSpPr>
        <p:spPr>
          <a:xfrm>
            <a:off x="410460" y="1016457"/>
            <a:ext cx="1317646" cy="277216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ctr"/>
            <a:r>
              <a:rPr lang="en-US" sz="1320" b="1" dirty="0">
                <a:solidFill>
                  <a:schemeClr val="tx1">
                    <a:lumMod val="60000"/>
                    <a:lumOff val="40000"/>
                  </a:schemeClr>
                </a:solidFill>
                <a:latin typeface="Brandon Grotesque Regular" panose="020B0503020203060202" pitchFamily="34" charset="0"/>
              </a:rPr>
              <a:t>SUN</a:t>
            </a:r>
            <a:r>
              <a:rPr sz="1320" b="1" dirty="0">
                <a:solidFill>
                  <a:schemeClr val="tx1">
                    <a:lumMod val="60000"/>
                    <a:lumOff val="40000"/>
                  </a:schemeClr>
                </a:solidFill>
                <a:latin typeface="Brandon Grotesque Regular" panose="020B0503020203060202" pitchFamily="34" charset="0"/>
              </a:rPr>
              <a:t>DAY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253B06B-DBFB-1633-6957-0CF24F58ABC4}"/>
              </a:ext>
            </a:extLst>
          </p:cNvPr>
          <p:cNvGrpSpPr/>
          <p:nvPr userDrawn="1"/>
        </p:nvGrpSpPr>
        <p:grpSpPr>
          <a:xfrm>
            <a:off x="394653" y="1437395"/>
            <a:ext cx="9184862" cy="924806"/>
            <a:chOff x="397957" y="1437394"/>
            <a:chExt cx="9184862" cy="954840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4B9CCCD0-1A80-C876-604A-8BA81AE352E8}"/>
                </a:ext>
              </a:extLst>
            </p:cNvPr>
            <p:cNvSpPr/>
            <p:nvPr userDrawn="1"/>
          </p:nvSpPr>
          <p:spPr>
            <a:xfrm>
              <a:off x="397957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4" name="Rectangle: Rounded Corners 32">
              <a:extLst>
                <a:ext uri="{FF2B5EF4-FFF2-40B4-BE49-F238E27FC236}">
                  <a16:creationId xmlns:a16="http://schemas.microsoft.com/office/drawing/2014/main" id="{CE3380B4-798A-0E9E-A259-418200CCF192}"/>
                </a:ext>
              </a:extLst>
            </p:cNvPr>
            <p:cNvSpPr/>
            <p:nvPr userDrawn="1"/>
          </p:nvSpPr>
          <p:spPr>
            <a:xfrm>
              <a:off x="1732425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5" name="Rectangle: Rounded Corners 32">
              <a:extLst>
                <a:ext uri="{FF2B5EF4-FFF2-40B4-BE49-F238E27FC236}">
                  <a16:creationId xmlns:a16="http://schemas.microsoft.com/office/drawing/2014/main" id="{7F1B99B9-9A4D-78B0-B679-A53FACAFC571}"/>
                </a:ext>
              </a:extLst>
            </p:cNvPr>
            <p:cNvSpPr/>
            <p:nvPr userDrawn="1"/>
          </p:nvSpPr>
          <p:spPr>
            <a:xfrm>
              <a:off x="3050072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6" name="Rectangle: Rounded Corners 32">
              <a:extLst>
                <a:ext uri="{FF2B5EF4-FFF2-40B4-BE49-F238E27FC236}">
                  <a16:creationId xmlns:a16="http://schemas.microsoft.com/office/drawing/2014/main" id="{127E5B99-9384-EBD5-5C59-2E2D4CE19CD6}"/>
                </a:ext>
              </a:extLst>
            </p:cNvPr>
            <p:cNvSpPr/>
            <p:nvPr userDrawn="1"/>
          </p:nvSpPr>
          <p:spPr>
            <a:xfrm>
              <a:off x="436857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7" name="Rectangle: Rounded Corners 32">
              <a:extLst>
                <a:ext uri="{FF2B5EF4-FFF2-40B4-BE49-F238E27FC236}">
                  <a16:creationId xmlns:a16="http://schemas.microsoft.com/office/drawing/2014/main" id="{C4B6CF69-9E6B-1123-C29B-983BE34B90B8}"/>
                </a:ext>
              </a:extLst>
            </p:cNvPr>
            <p:cNvSpPr/>
            <p:nvPr userDrawn="1"/>
          </p:nvSpPr>
          <p:spPr>
            <a:xfrm>
              <a:off x="568634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8" name="Rectangle: Rounded Corners 32">
              <a:extLst>
                <a:ext uri="{FF2B5EF4-FFF2-40B4-BE49-F238E27FC236}">
                  <a16:creationId xmlns:a16="http://schemas.microsoft.com/office/drawing/2014/main" id="{6258AAB3-058D-A68C-8F62-CD3B4A25027C}"/>
                </a:ext>
              </a:extLst>
            </p:cNvPr>
            <p:cNvSpPr/>
            <p:nvPr userDrawn="1"/>
          </p:nvSpPr>
          <p:spPr>
            <a:xfrm>
              <a:off x="7003996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9" name="Rectangle: Rounded Corners 32">
              <a:extLst>
                <a:ext uri="{FF2B5EF4-FFF2-40B4-BE49-F238E27FC236}">
                  <a16:creationId xmlns:a16="http://schemas.microsoft.com/office/drawing/2014/main" id="{AA71DB04-9FAD-3D4B-6452-DDC9F10A9A36}"/>
                </a:ext>
              </a:extLst>
            </p:cNvPr>
            <p:cNvSpPr/>
            <p:nvPr userDrawn="1"/>
          </p:nvSpPr>
          <p:spPr>
            <a:xfrm>
              <a:off x="8317321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</p:grpSp>
      <p:grpSp>
        <p:nvGrpSpPr>
          <p:cNvPr id="1817" name="Group 1816">
            <a:extLst>
              <a:ext uri="{FF2B5EF4-FFF2-40B4-BE49-F238E27FC236}">
                <a16:creationId xmlns:a16="http://schemas.microsoft.com/office/drawing/2014/main" id="{6213E550-249A-2C72-E600-5EFD4C9BD8D8}"/>
              </a:ext>
            </a:extLst>
          </p:cNvPr>
          <p:cNvGrpSpPr/>
          <p:nvPr userDrawn="1"/>
        </p:nvGrpSpPr>
        <p:grpSpPr>
          <a:xfrm>
            <a:off x="394653" y="2500423"/>
            <a:ext cx="9184862" cy="924806"/>
            <a:chOff x="397957" y="1437394"/>
            <a:chExt cx="9184862" cy="954840"/>
          </a:xfrm>
        </p:grpSpPr>
        <p:sp>
          <p:nvSpPr>
            <p:cNvPr id="1818" name="Rectangle: Rounded Corners 32">
              <a:extLst>
                <a:ext uri="{FF2B5EF4-FFF2-40B4-BE49-F238E27FC236}">
                  <a16:creationId xmlns:a16="http://schemas.microsoft.com/office/drawing/2014/main" id="{0E4AF41E-1BDC-5248-669C-E8A7C9E9D68D}"/>
                </a:ext>
              </a:extLst>
            </p:cNvPr>
            <p:cNvSpPr/>
            <p:nvPr userDrawn="1"/>
          </p:nvSpPr>
          <p:spPr>
            <a:xfrm>
              <a:off x="397957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19" name="Rectangle: Rounded Corners 32">
              <a:extLst>
                <a:ext uri="{FF2B5EF4-FFF2-40B4-BE49-F238E27FC236}">
                  <a16:creationId xmlns:a16="http://schemas.microsoft.com/office/drawing/2014/main" id="{378AF7D4-A786-7A77-5BA0-4E774CA45D40}"/>
                </a:ext>
              </a:extLst>
            </p:cNvPr>
            <p:cNvSpPr/>
            <p:nvPr userDrawn="1"/>
          </p:nvSpPr>
          <p:spPr>
            <a:xfrm>
              <a:off x="1732425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20" name="Rectangle: Rounded Corners 32">
              <a:extLst>
                <a:ext uri="{FF2B5EF4-FFF2-40B4-BE49-F238E27FC236}">
                  <a16:creationId xmlns:a16="http://schemas.microsoft.com/office/drawing/2014/main" id="{3D323188-D93E-3C4D-E45B-A2D52315B9BE}"/>
                </a:ext>
              </a:extLst>
            </p:cNvPr>
            <p:cNvSpPr/>
            <p:nvPr userDrawn="1"/>
          </p:nvSpPr>
          <p:spPr>
            <a:xfrm>
              <a:off x="3050072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21" name="Rectangle: Rounded Corners 32">
              <a:extLst>
                <a:ext uri="{FF2B5EF4-FFF2-40B4-BE49-F238E27FC236}">
                  <a16:creationId xmlns:a16="http://schemas.microsoft.com/office/drawing/2014/main" id="{ADA74278-2D07-79FD-2F17-1B5345F25139}"/>
                </a:ext>
              </a:extLst>
            </p:cNvPr>
            <p:cNvSpPr/>
            <p:nvPr userDrawn="1"/>
          </p:nvSpPr>
          <p:spPr>
            <a:xfrm>
              <a:off x="436857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22" name="Rectangle: Rounded Corners 32">
              <a:extLst>
                <a:ext uri="{FF2B5EF4-FFF2-40B4-BE49-F238E27FC236}">
                  <a16:creationId xmlns:a16="http://schemas.microsoft.com/office/drawing/2014/main" id="{98619B98-23AB-0B7A-0ABE-095F38854A45}"/>
                </a:ext>
              </a:extLst>
            </p:cNvPr>
            <p:cNvSpPr/>
            <p:nvPr userDrawn="1"/>
          </p:nvSpPr>
          <p:spPr>
            <a:xfrm>
              <a:off x="568634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23" name="Rectangle: Rounded Corners 32">
              <a:extLst>
                <a:ext uri="{FF2B5EF4-FFF2-40B4-BE49-F238E27FC236}">
                  <a16:creationId xmlns:a16="http://schemas.microsoft.com/office/drawing/2014/main" id="{BF31FBE9-BC64-9EAB-3C23-18A7B39A4A02}"/>
                </a:ext>
              </a:extLst>
            </p:cNvPr>
            <p:cNvSpPr/>
            <p:nvPr userDrawn="1"/>
          </p:nvSpPr>
          <p:spPr>
            <a:xfrm>
              <a:off x="7003996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24" name="Rectangle: Rounded Corners 32">
              <a:extLst>
                <a:ext uri="{FF2B5EF4-FFF2-40B4-BE49-F238E27FC236}">
                  <a16:creationId xmlns:a16="http://schemas.microsoft.com/office/drawing/2014/main" id="{1BB0BDF1-153F-1F6F-3463-9F27853693F9}"/>
                </a:ext>
              </a:extLst>
            </p:cNvPr>
            <p:cNvSpPr/>
            <p:nvPr userDrawn="1"/>
          </p:nvSpPr>
          <p:spPr>
            <a:xfrm>
              <a:off x="8317321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</p:grpSp>
      <p:grpSp>
        <p:nvGrpSpPr>
          <p:cNvPr id="1825" name="Group 1824">
            <a:extLst>
              <a:ext uri="{FF2B5EF4-FFF2-40B4-BE49-F238E27FC236}">
                <a16:creationId xmlns:a16="http://schemas.microsoft.com/office/drawing/2014/main" id="{5FF3D79E-138E-9C89-289C-A62788E36391}"/>
              </a:ext>
            </a:extLst>
          </p:cNvPr>
          <p:cNvGrpSpPr/>
          <p:nvPr userDrawn="1"/>
        </p:nvGrpSpPr>
        <p:grpSpPr>
          <a:xfrm>
            <a:off x="394653" y="3563451"/>
            <a:ext cx="9184862" cy="924806"/>
            <a:chOff x="397957" y="1437394"/>
            <a:chExt cx="9184862" cy="954840"/>
          </a:xfrm>
        </p:grpSpPr>
        <p:sp>
          <p:nvSpPr>
            <p:cNvPr id="1826" name="Rectangle: Rounded Corners 32">
              <a:extLst>
                <a:ext uri="{FF2B5EF4-FFF2-40B4-BE49-F238E27FC236}">
                  <a16:creationId xmlns:a16="http://schemas.microsoft.com/office/drawing/2014/main" id="{83D16381-75AA-E8F5-8000-F15E62AAD775}"/>
                </a:ext>
              </a:extLst>
            </p:cNvPr>
            <p:cNvSpPr/>
            <p:nvPr userDrawn="1"/>
          </p:nvSpPr>
          <p:spPr>
            <a:xfrm>
              <a:off x="397957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27" name="Rectangle: Rounded Corners 32">
              <a:extLst>
                <a:ext uri="{FF2B5EF4-FFF2-40B4-BE49-F238E27FC236}">
                  <a16:creationId xmlns:a16="http://schemas.microsoft.com/office/drawing/2014/main" id="{FF0680DB-1051-24D9-7F67-1354376E4166}"/>
                </a:ext>
              </a:extLst>
            </p:cNvPr>
            <p:cNvSpPr/>
            <p:nvPr userDrawn="1"/>
          </p:nvSpPr>
          <p:spPr>
            <a:xfrm>
              <a:off x="1732425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28" name="Rectangle: Rounded Corners 32">
              <a:extLst>
                <a:ext uri="{FF2B5EF4-FFF2-40B4-BE49-F238E27FC236}">
                  <a16:creationId xmlns:a16="http://schemas.microsoft.com/office/drawing/2014/main" id="{3B039C58-8935-CC76-ABEC-581C12950936}"/>
                </a:ext>
              </a:extLst>
            </p:cNvPr>
            <p:cNvSpPr/>
            <p:nvPr userDrawn="1"/>
          </p:nvSpPr>
          <p:spPr>
            <a:xfrm>
              <a:off x="3050072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29" name="Rectangle: Rounded Corners 32">
              <a:extLst>
                <a:ext uri="{FF2B5EF4-FFF2-40B4-BE49-F238E27FC236}">
                  <a16:creationId xmlns:a16="http://schemas.microsoft.com/office/drawing/2014/main" id="{CD3B0DD5-2A66-E82D-9973-BE22FC882E41}"/>
                </a:ext>
              </a:extLst>
            </p:cNvPr>
            <p:cNvSpPr/>
            <p:nvPr userDrawn="1"/>
          </p:nvSpPr>
          <p:spPr>
            <a:xfrm>
              <a:off x="436857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30" name="Rectangle: Rounded Corners 32">
              <a:extLst>
                <a:ext uri="{FF2B5EF4-FFF2-40B4-BE49-F238E27FC236}">
                  <a16:creationId xmlns:a16="http://schemas.microsoft.com/office/drawing/2014/main" id="{2E6EF2DD-E83A-B9E9-BFDB-64D26D023F10}"/>
                </a:ext>
              </a:extLst>
            </p:cNvPr>
            <p:cNvSpPr/>
            <p:nvPr userDrawn="1"/>
          </p:nvSpPr>
          <p:spPr>
            <a:xfrm>
              <a:off x="568634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31" name="Rectangle: Rounded Corners 32">
              <a:extLst>
                <a:ext uri="{FF2B5EF4-FFF2-40B4-BE49-F238E27FC236}">
                  <a16:creationId xmlns:a16="http://schemas.microsoft.com/office/drawing/2014/main" id="{1AFF0C36-CE2B-8F08-3D8D-438D52A28B09}"/>
                </a:ext>
              </a:extLst>
            </p:cNvPr>
            <p:cNvSpPr/>
            <p:nvPr userDrawn="1"/>
          </p:nvSpPr>
          <p:spPr>
            <a:xfrm>
              <a:off x="7003996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32" name="Rectangle: Rounded Corners 32">
              <a:extLst>
                <a:ext uri="{FF2B5EF4-FFF2-40B4-BE49-F238E27FC236}">
                  <a16:creationId xmlns:a16="http://schemas.microsoft.com/office/drawing/2014/main" id="{CDDB6FA9-4756-B107-81E7-E7680DB783B3}"/>
                </a:ext>
              </a:extLst>
            </p:cNvPr>
            <p:cNvSpPr/>
            <p:nvPr userDrawn="1"/>
          </p:nvSpPr>
          <p:spPr>
            <a:xfrm>
              <a:off x="8317321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</p:grpSp>
      <p:grpSp>
        <p:nvGrpSpPr>
          <p:cNvPr id="1833" name="Group 1832">
            <a:extLst>
              <a:ext uri="{FF2B5EF4-FFF2-40B4-BE49-F238E27FC236}">
                <a16:creationId xmlns:a16="http://schemas.microsoft.com/office/drawing/2014/main" id="{3E220A17-11FD-1E32-8009-8B97C9052052}"/>
              </a:ext>
            </a:extLst>
          </p:cNvPr>
          <p:cNvGrpSpPr/>
          <p:nvPr userDrawn="1"/>
        </p:nvGrpSpPr>
        <p:grpSpPr>
          <a:xfrm>
            <a:off x="394653" y="4626479"/>
            <a:ext cx="9184862" cy="924806"/>
            <a:chOff x="397957" y="1437394"/>
            <a:chExt cx="9184862" cy="954840"/>
          </a:xfrm>
        </p:grpSpPr>
        <p:sp>
          <p:nvSpPr>
            <p:cNvPr id="1834" name="Rectangle: Rounded Corners 32">
              <a:extLst>
                <a:ext uri="{FF2B5EF4-FFF2-40B4-BE49-F238E27FC236}">
                  <a16:creationId xmlns:a16="http://schemas.microsoft.com/office/drawing/2014/main" id="{028F5E29-164E-A240-19CA-C1573E34D03A}"/>
                </a:ext>
              </a:extLst>
            </p:cNvPr>
            <p:cNvSpPr/>
            <p:nvPr userDrawn="1"/>
          </p:nvSpPr>
          <p:spPr>
            <a:xfrm>
              <a:off x="397957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35" name="Rectangle: Rounded Corners 32">
              <a:extLst>
                <a:ext uri="{FF2B5EF4-FFF2-40B4-BE49-F238E27FC236}">
                  <a16:creationId xmlns:a16="http://schemas.microsoft.com/office/drawing/2014/main" id="{9FD322C9-8B75-C5E4-6979-F82EEAC4071A}"/>
                </a:ext>
              </a:extLst>
            </p:cNvPr>
            <p:cNvSpPr/>
            <p:nvPr userDrawn="1"/>
          </p:nvSpPr>
          <p:spPr>
            <a:xfrm>
              <a:off x="1732425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36" name="Rectangle: Rounded Corners 32">
              <a:extLst>
                <a:ext uri="{FF2B5EF4-FFF2-40B4-BE49-F238E27FC236}">
                  <a16:creationId xmlns:a16="http://schemas.microsoft.com/office/drawing/2014/main" id="{6806F419-6F8C-7FC6-204E-2BAB0BD1EFF2}"/>
                </a:ext>
              </a:extLst>
            </p:cNvPr>
            <p:cNvSpPr/>
            <p:nvPr userDrawn="1"/>
          </p:nvSpPr>
          <p:spPr>
            <a:xfrm>
              <a:off x="3050072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37" name="Rectangle: Rounded Corners 32">
              <a:extLst>
                <a:ext uri="{FF2B5EF4-FFF2-40B4-BE49-F238E27FC236}">
                  <a16:creationId xmlns:a16="http://schemas.microsoft.com/office/drawing/2014/main" id="{77ED95FD-16D0-AD0B-0ED5-7D37445DB8B1}"/>
                </a:ext>
              </a:extLst>
            </p:cNvPr>
            <p:cNvSpPr/>
            <p:nvPr userDrawn="1"/>
          </p:nvSpPr>
          <p:spPr>
            <a:xfrm>
              <a:off x="436857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38" name="Rectangle: Rounded Corners 32">
              <a:extLst>
                <a:ext uri="{FF2B5EF4-FFF2-40B4-BE49-F238E27FC236}">
                  <a16:creationId xmlns:a16="http://schemas.microsoft.com/office/drawing/2014/main" id="{FE569373-A14E-D5A8-935D-51C46A4C2296}"/>
                </a:ext>
              </a:extLst>
            </p:cNvPr>
            <p:cNvSpPr/>
            <p:nvPr userDrawn="1"/>
          </p:nvSpPr>
          <p:spPr>
            <a:xfrm>
              <a:off x="568634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39" name="Rectangle: Rounded Corners 32">
              <a:extLst>
                <a:ext uri="{FF2B5EF4-FFF2-40B4-BE49-F238E27FC236}">
                  <a16:creationId xmlns:a16="http://schemas.microsoft.com/office/drawing/2014/main" id="{6B484592-B566-5825-95B1-39812DD3F1B3}"/>
                </a:ext>
              </a:extLst>
            </p:cNvPr>
            <p:cNvSpPr/>
            <p:nvPr userDrawn="1"/>
          </p:nvSpPr>
          <p:spPr>
            <a:xfrm>
              <a:off x="7003996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40" name="Rectangle: Rounded Corners 32">
              <a:extLst>
                <a:ext uri="{FF2B5EF4-FFF2-40B4-BE49-F238E27FC236}">
                  <a16:creationId xmlns:a16="http://schemas.microsoft.com/office/drawing/2014/main" id="{99BC4D7D-358A-7A63-F76C-8FAC33DB4B72}"/>
                </a:ext>
              </a:extLst>
            </p:cNvPr>
            <p:cNvSpPr/>
            <p:nvPr userDrawn="1"/>
          </p:nvSpPr>
          <p:spPr>
            <a:xfrm>
              <a:off x="8317321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</p:grpSp>
      <p:grpSp>
        <p:nvGrpSpPr>
          <p:cNvPr id="1841" name="Group 1840">
            <a:extLst>
              <a:ext uri="{FF2B5EF4-FFF2-40B4-BE49-F238E27FC236}">
                <a16:creationId xmlns:a16="http://schemas.microsoft.com/office/drawing/2014/main" id="{6612E883-B0DF-3B40-AFC4-E8E1A53F0F51}"/>
              </a:ext>
            </a:extLst>
          </p:cNvPr>
          <p:cNvGrpSpPr/>
          <p:nvPr userDrawn="1"/>
        </p:nvGrpSpPr>
        <p:grpSpPr>
          <a:xfrm>
            <a:off x="394653" y="5689507"/>
            <a:ext cx="9184862" cy="924806"/>
            <a:chOff x="397957" y="1437394"/>
            <a:chExt cx="9184862" cy="954840"/>
          </a:xfrm>
        </p:grpSpPr>
        <p:sp>
          <p:nvSpPr>
            <p:cNvPr id="1848" name="Rectangle: Rounded Corners 32">
              <a:extLst>
                <a:ext uri="{FF2B5EF4-FFF2-40B4-BE49-F238E27FC236}">
                  <a16:creationId xmlns:a16="http://schemas.microsoft.com/office/drawing/2014/main" id="{E036A856-DC37-D9DB-E4A7-E0FC6E308370}"/>
                </a:ext>
              </a:extLst>
            </p:cNvPr>
            <p:cNvSpPr/>
            <p:nvPr userDrawn="1"/>
          </p:nvSpPr>
          <p:spPr>
            <a:xfrm>
              <a:off x="397957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49" name="Rectangle: Rounded Corners 32">
              <a:extLst>
                <a:ext uri="{FF2B5EF4-FFF2-40B4-BE49-F238E27FC236}">
                  <a16:creationId xmlns:a16="http://schemas.microsoft.com/office/drawing/2014/main" id="{D0EAA4A4-3A59-EA6F-8684-8FDC1CB697C5}"/>
                </a:ext>
              </a:extLst>
            </p:cNvPr>
            <p:cNvSpPr/>
            <p:nvPr userDrawn="1"/>
          </p:nvSpPr>
          <p:spPr>
            <a:xfrm>
              <a:off x="1732425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50" name="Rectangle: Rounded Corners 32">
              <a:extLst>
                <a:ext uri="{FF2B5EF4-FFF2-40B4-BE49-F238E27FC236}">
                  <a16:creationId xmlns:a16="http://schemas.microsoft.com/office/drawing/2014/main" id="{17243132-4C9F-61A4-B007-D6C9E14B7B2F}"/>
                </a:ext>
              </a:extLst>
            </p:cNvPr>
            <p:cNvSpPr/>
            <p:nvPr userDrawn="1"/>
          </p:nvSpPr>
          <p:spPr>
            <a:xfrm>
              <a:off x="3050072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51" name="Rectangle: Rounded Corners 32">
              <a:extLst>
                <a:ext uri="{FF2B5EF4-FFF2-40B4-BE49-F238E27FC236}">
                  <a16:creationId xmlns:a16="http://schemas.microsoft.com/office/drawing/2014/main" id="{59587311-4210-4208-1E59-2724A48FAC64}"/>
                </a:ext>
              </a:extLst>
            </p:cNvPr>
            <p:cNvSpPr/>
            <p:nvPr userDrawn="1"/>
          </p:nvSpPr>
          <p:spPr>
            <a:xfrm>
              <a:off x="436857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52" name="Rectangle: Rounded Corners 32">
              <a:extLst>
                <a:ext uri="{FF2B5EF4-FFF2-40B4-BE49-F238E27FC236}">
                  <a16:creationId xmlns:a16="http://schemas.microsoft.com/office/drawing/2014/main" id="{AFE33989-D708-AFBE-71AB-6A1E737F0CFB}"/>
                </a:ext>
              </a:extLst>
            </p:cNvPr>
            <p:cNvSpPr/>
            <p:nvPr userDrawn="1"/>
          </p:nvSpPr>
          <p:spPr>
            <a:xfrm>
              <a:off x="568634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53" name="Rectangle: Rounded Corners 32">
              <a:extLst>
                <a:ext uri="{FF2B5EF4-FFF2-40B4-BE49-F238E27FC236}">
                  <a16:creationId xmlns:a16="http://schemas.microsoft.com/office/drawing/2014/main" id="{4420FF90-CB94-F016-9F4F-887A938DD696}"/>
                </a:ext>
              </a:extLst>
            </p:cNvPr>
            <p:cNvSpPr/>
            <p:nvPr userDrawn="1"/>
          </p:nvSpPr>
          <p:spPr>
            <a:xfrm>
              <a:off x="7003996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1854" name="Rectangle: Rounded Corners 32">
              <a:extLst>
                <a:ext uri="{FF2B5EF4-FFF2-40B4-BE49-F238E27FC236}">
                  <a16:creationId xmlns:a16="http://schemas.microsoft.com/office/drawing/2014/main" id="{39E44080-2844-2F61-17F0-3BCBDE71957C}"/>
                </a:ext>
              </a:extLst>
            </p:cNvPr>
            <p:cNvSpPr/>
            <p:nvPr userDrawn="1"/>
          </p:nvSpPr>
          <p:spPr>
            <a:xfrm>
              <a:off x="8317321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</p:grpSp>
      <p:grpSp>
        <p:nvGrpSpPr>
          <p:cNvPr id="1855" name="Group 1854">
            <a:extLst>
              <a:ext uri="{FF2B5EF4-FFF2-40B4-BE49-F238E27FC236}">
                <a16:creationId xmlns:a16="http://schemas.microsoft.com/office/drawing/2014/main" id="{CFA61B4A-9AA1-F532-812A-6B145D122C67}"/>
              </a:ext>
            </a:extLst>
          </p:cNvPr>
          <p:cNvGrpSpPr/>
          <p:nvPr userDrawn="1"/>
        </p:nvGrpSpPr>
        <p:grpSpPr>
          <a:xfrm>
            <a:off x="394653" y="6752534"/>
            <a:ext cx="9184862" cy="924806"/>
            <a:chOff x="397957" y="1437394"/>
            <a:chExt cx="9184862" cy="954840"/>
          </a:xfrm>
        </p:grpSpPr>
        <p:sp>
          <p:nvSpPr>
            <p:cNvPr id="3584" name="Rectangle: Rounded Corners 32">
              <a:extLst>
                <a:ext uri="{FF2B5EF4-FFF2-40B4-BE49-F238E27FC236}">
                  <a16:creationId xmlns:a16="http://schemas.microsoft.com/office/drawing/2014/main" id="{9E2878B4-BF0A-09EC-A883-3073F06579D1}"/>
                </a:ext>
              </a:extLst>
            </p:cNvPr>
            <p:cNvSpPr/>
            <p:nvPr userDrawn="1"/>
          </p:nvSpPr>
          <p:spPr>
            <a:xfrm>
              <a:off x="397957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585" name="Rectangle: Rounded Corners 32">
              <a:extLst>
                <a:ext uri="{FF2B5EF4-FFF2-40B4-BE49-F238E27FC236}">
                  <a16:creationId xmlns:a16="http://schemas.microsoft.com/office/drawing/2014/main" id="{BB944917-2917-0496-0F46-CFF4C401D2CD}"/>
                </a:ext>
              </a:extLst>
            </p:cNvPr>
            <p:cNvSpPr/>
            <p:nvPr userDrawn="1"/>
          </p:nvSpPr>
          <p:spPr>
            <a:xfrm>
              <a:off x="1732425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586" name="Rectangle: Rounded Corners 32">
              <a:extLst>
                <a:ext uri="{FF2B5EF4-FFF2-40B4-BE49-F238E27FC236}">
                  <a16:creationId xmlns:a16="http://schemas.microsoft.com/office/drawing/2014/main" id="{00DC32F0-B16D-7FBC-963C-2CF629F66F86}"/>
                </a:ext>
              </a:extLst>
            </p:cNvPr>
            <p:cNvSpPr/>
            <p:nvPr userDrawn="1"/>
          </p:nvSpPr>
          <p:spPr>
            <a:xfrm>
              <a:off x="3050072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587" name="Rectangle: Rounded Corners 32">
              <a:extLst>
                <a:ext uri="{FF2B5EF4-FFF2-40B4-BE49-F238E27FC236}">
                  <a16:creationId xmlns:a16="http://schemas.microsoft.com/office/drawing/2014/main" id="{33A74F85-522D-B090-5B40-45B6D93652A8}"/>
                </a:ext>
              </a:extLst>
            </p:cNvPr>
            <p:cNvSpPr/>
            <p:nvPr userDrawn="1"/>
          </p:nvSpPr>
          <p:spPr>
            <a:xfrm>
              <a:off x="436857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588" name="Rectangle: Rounded Corners 32">
              <a:extLst>
                <a:ext uri="{FF2B5EF4-FFF2-40B4-BE49-F238E27FC236}">
                  <a16:creationId xmlns:a16="http://schemas.microsoft.com/office/drawing/2014/main" id="{BAB91962-DDEA-1067-C990-18EB8F426A6E}"/>
                </a:ext>
              </a:extLst>
            </p:cNvPr>
            <p:cNvSpPr/>
            <p:nvPr userDrawn="1"/>
          </p:nvSpPr>
          <p:spPr>
            <a:xfrm>
              <a:off x="5686349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589" name="Rectangle: Rounded Corners 32">
              <a:extLst>
                <a:ext uri="{FF2B5EF4-FFF2-40B4-BE49-F238E27FC236}">
                  <a16:creationId xmlns:a16="http://schemas.microsoft.com/office/drawing/2014/main" id="{ED1A6AD9-0E76-1728-ABE2-5F7D84658209}"/>
                </a:ext>
              </a:extLst>
            </p:cNvPr>
            <p:cNvSpPr/>
            <p:nvPr userDrawn="1"/>
          </p:nvSpPr>
          <p:spPr>
            <a:xfrm>
              <a:off x="7003996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  <p:sp>
          <p:nvSpPr>
            <p:cNvPr id="3590" name="Rectangle: Rounded Corners 32">
              <a:extLst>
                <a:ext uri="{FF2B5EF4-FFF2-40B4-BE49-F238E27FC236}">
                  <a16:creationId xmlns:a16="http://schemas.microsoft.com/office/drawing/2014/main" id="{EFEB4FBF-2E25-F314-FA31-A1BDE13F474E}"/>
                </a:ext>
              </a:extLst>
            </p:cNvPr>
            <p:cNvSpPr/>
            <p:nvPr userDrawn="1"/>
          </p:nvSpPr>
          <p:spPr>
            <a:xfrm>
              <a:off x="8317321" y="1437394"/>
              <a:ext cx="1265498" cy="954840"/>
            </a:xfrm>
            <a:custGeom>
              <a:avLst/>
              <a:gdLst>
                <a:gd name="connsiteX0" fmla="*/ 0 w 1825714"/>
                <a:gd name="connsiteY0" fmla="*/ 243839 h 1463002"/>
                <a:gd name="connsiteX1" fmla="*/ 243839 w 1825714"/>
                <a:gd name="connsiteY1" fmla="*/ 0 h 1463002"/>
                <a:gd name="connsiteX2" fmla="*/ 1581875 w 1825714"/>
                <a:gd name="connsiteY2" fmla="*/ 0 h 1463002"/>
                <a:gd name="connsiteX3" fmla="*/ 1825714 w 1825714"/>
                <a:gd name="connsiteY3" fmla="*/ 243839 h 1463002"/>
                <a:gd name="connsiteX4" fmla="*/ 1825714 w 1825714"/>
                <a:gd name="connsiteY4" fmla="*/ 1219163 h 1463002"/>
                <a:gd name="connsiteX5" fmla="*/ 1581875 w 1825714"/>
                <a:gd name="connsiteY5" fmla="*/ 1463002 h 1463002"/>
                <a:gd name="connsiteX6" fmla="*/ 243839 w 1825714"/>
                <a:gd name="connsiteY6" fmla="*/ 1463002 h 1463002"/>
                <a:gd name="connsiteX7" fmla="*/ 0 w 1825714"/>
                <a:gd name="connsiteY7" fmla="*/ 1219163 h 1463002"/>
                <a:gd name="connsiteX8" fmla="*/ 0 w 1825714"/>
                <a:gd name="connsiteY8" fmla="*/ 243839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8" fmla="*/ 1673315 w 1825714"/>
                <a:gd name="connsiteY8" fmla="*/ 91440 h 1463002"/>
                <a:gd name="connsiteX0" fmla="*/ 1581875 w 1825714"/>
                <a:gd name="connsiteY0" fmla="*/ 0 h 1463002"/>
                <a:gd name="connsiteX1" fmla="*/ 1825714 w 1825714"/>
                <a:gd name="connsiteY1" fmla="*/ 243839 h 1463002"/>
                <a:gd name="connsiteX2" fmla="*/ 1825714 w 1825714"/>
                <a:gd name="connsiteY2" fmla="*/ 1219163 h 1463002"/>
                <a:gd name="connsiteX3" fmla="*/ 1581875 w 1825714"/>
                <a:gd name="connsiteY3" fmla="*/ 1463002 h 1463002"/>
                <a:gd name="connsiteX4" fmla="*/ 243839 w 1825714"/>
                <a:gd name="connsiteY4" fmla="*/ 1463002 h 1463002"/>
                <a:gd name="connsiteX5" fmla="*/ 0 w 1825714"/>
                <a:gd name="connsiteY5" fmla="*/ 1219163 h 1463002"/>
                <a:gd name="connsiteX6" fmla="*/ 0 w 1825714"/>
                <a:gd name="connsiteY6" fmla="*/ 243839 h 1463002"/>
                <a:gd name="connsiteX7" fmla="*/ 243839 w 1825714"/>
                <a:gd name="connsiteY7" fmla="*/ 0 h 1463002"/>
                <a:gd name="connsiteX0" fmla="*/ 1581875 w 1825714"/>
                <a:gd name="connsiteY0" fmla="*/ 0 h 1463002"/>
                <a:gd name="connsiteX1" fmla="*/ 1825714 w 1825714"/>
                <a:gd name="connsiteY1" fmla="*/ 1219163 h 1463002"/>
                <a:gd name="connsiteX2" fmla="*/ 1581875 w 1825714"/>
                <a:gd name="connsiteY2" fmla="*/ 1463002 h 1463002"/>
                <a:gd name="connsiteX3" fmla="*/ 243839 w 1825714"/>
                <a:gd name="connsiteY3" fmla="*/ 1463002 h 1463002"/>
                <a:gd name="connsiteX4" fmla="*/ 0 w 1825714"/>
                <a:gd name="connsiteY4" fmla="*/ 1219163 h 1463002"/>
                <a:gd name="connsiteX5" fmla="*/ 0 w 1825714"/>
                <a:gd name="connsiteY5" fmla="*/ 243839 h 1463002"/>
                <a:gd name="connsiteX6" fmla="*/ 243839 w 1825714"/>
                <a:gd name="connsiteY6" fmla="*/ 0 h 1463002"/>
                <a:gd name="connsiteX0" fmla="*/ 1825714 w 1825714"/>
                <a:gd name="connsiteY0" fmla="*/ 1219163 h 1463002"/>
                <a:gd name="connsiteX1" fmla="*/ 1581875 w 1825714"/>
                <a:gd name="connsiteY1" fmla="*/ 1463002 h 1463002"/>
                <a:gd name="connsiteX2" fmla="*/ 243839 w 1825714"/>
                <a:gd name="connsiteY2" fmla="*/ 1463002 h 1463002"/>
                <a:gd name="connsiteX3" fmla="*/ 0 w 1825714"/>
                <a:gd name="connsiteY3" fmla="*/ 1219163 h 1463002"/>
                <a:gd name="connsiteX4" fmla="*/ 0 w 1825714"/>
                <a:gd name="connsiteY4" fmla="*/ 243839 h 1463002"/>
                <a:gd name="connsiteX5" fmla="*/ 243839 w 1825714"/>
                <a:gd name="connsiteY5" fmla="*/ 0 h 1463002"/>
                <a:gd name="connsiteX0" fmla="*/ 1581875 w 1581875"/>
                <a:gd name="connsiteY0" fmla="*/ 1463002 h 1463002"/>
                <a:gd name="connsiteX1" fmla="*/ 243839 w 1581875"/>
                <a:gd name="connsiteY1" fmla="*/ 1463002 h 1463002"/>
                <a:gd name="connsiteX2" fmla="*/ 0 w 1581875"/>
                <a:gd name="connsiteY2" fmla="*/ 1219163 h 1463002"/>
                <a:gd name="connsiteX3" fmla="*/ 0 w 1581875"/>
                <a:gd name="connsiteY3" fmla="*/ 243839 h 1463002"/>
                <a:gd name="connsiteX4" fmla="*/ 243839 w 1581875"/>
                <a:gd name="connsiteY4" fmla="*/ 0 h 1463002"/>
                <a:gd name="connsiteX0" fmla="*/ 1581875 w 1581875"/>
                <a:gd name="connsiteY0" fmla="*/ 1219163 h 1219163"/>
                <a:gd name="connsiteX1" fmla="*/ 243839 w 1581875"/>
                <a:gd name="connsiteY1" fmla="*/ 1219163 h 1219163"/>
                <a:gd name="connsiteX2" fmla="*/ 0 w 1581875"/>
                <a:gd name="connsiteY2" fmla="*/ 975324 h 1219163"/>
                <a:gd name="connsiteX3" fmla="*/ 0 w 1581875"/>
                <a:gd name="connsiteY3" fmla="*/ 0 h 1219163"/>
                <a:gd name="connsiteX0" fmla="*/ 1581875 w 1581875"/>
                <a:gd name="connsiteY0" fmla="*/ 1501174 h 1501174"/>
                <a:gd name="connsiteX1" fmla="*/ 243839 w 1581875"/>
                <a:gd name="connsiteY1" fmla="*/ 1501174 h 1501174"/>
                <a:gd name="connsiteX2" fmla="*/ 0 w 1581875"/>
                <a:gd name="connsiteY2" fmla="*/ 1257335 h 1501174"/>
                <a:gd name="connsiteX3" fmla="*/ 0 w 1581875"/>
                <a:gd name="connsiteY3" fmla="*/ 0 h 1501174"/>
                <a:gd name="connsiteX0" fmla="*/ 1838249 w 1838249"/>
                <a:gd name="connsiteY0" fmla="*/ 1501174 h 1501174"/>
                <a:gd name="connsiteX1" fmla="*/ 243839 w 1838249"/>
                <a:gd name="connsiteY1" fmla="*/ 1501174 h 1501174"/>
                <a:gd name="connsiteX2" fmla="*/ 0 w 1838249"/>
                <a:gd name="connsiteY2" fmla="*/ 1257335 h 1501174"/>
                <a:gd name="connsiteX3" fmla="*/ 0 w 1838249"/>
                <a:gd name="connsiteY3" fmla="*/ 0 h 1501174"/>
                <a:gd name="connsiteX0" fmla="*/ 2014704 w 2014704"/>
                <a:gd name="connsiteY0" fmla="*/ 1501174 h 1501174"/>
                <a:gd name="connsiteX1" fmla="*/ 243839 w 2014704"/>
                <a:gd name="connsiteY1" fmla="*/ 1501174 h 1501174"/>
                <a:gd name="connsiteX2" fmla="*/ 0 w 2014704"/>
                <a:gd name="connsiteY2" fmla="*/ 1257335 h 1501174"/>
                <a:gd name="connsiteX3" fmla="*/ 0 w 2014704"/>
                <a:gd name="connsiteY3" fmla="*/ 0 h 1501174"/>
                <a:gd name="connsiteX0" fmla="*/ 2014704 w 2014704"/>
                <a:gd name="connsiteY0" fmla="*/ 1512547 h 1512547"/>
                <a:gd name="connsiteX1" fmla="*/ 243839 w 2014704"/>
                <a:gd name="connsiteY1" fmla="*/ 1512547 h 1512547"/>
                <a:gd name="connsiteX2" fmla="*/ 0 w 2014704"/>
                <a:gd name="connsiteY2" fmla="*/ 1268708 h 1512547"/>
                <a:gd name="connsiteX3" fmla="*/ 0 w 2014704"/>
                <a:gd name="connsiteY3" fmla="*/ 0 h 1512547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276289 h 1520128"/>
                <a:gd name="connsiteX3" fmla="*/ 0 w 2014704"/>
                <a:gd name="connsiteY3" fmla="*/ 0 h 1520128"/>
                <a:gd name="connsiteX0" fmla="*/ 2014704 w 2014704"/>
                <a:gd name="connsiteY0" fmla="*/ 1520128 h 1520128"/>
                <a:gd name="connsiteX1" fmla="*/ 243839 w 2014704"/>
                <a:gd name="connsiteY1" fmla="*/ 1520128 h 1520128"/>
                <a:gd name="connsiteX2" fmla="*/ 0 w 2014704"/>
                <a:gd name="connsiteY2" fmla="*/ 1333154 h 1520128"/>
                <a:gd name="connsiteX3" fmla="*/ 0 w 2014704"/>
                <a:gd name="connsiteY3" fmla="*/ 0 h 1520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4704" h="1520128">
                  <a:moveTo>
                    <a:pt x="2014704" y="1520128"/>
                  </a:moveTo>
                  <a:lnTo>
                    <a:pt x="243839" y="1520128"/>
                  </a:lnTo>
                  <a:cubicBezTo>
                    <a:pt x="109170" y="1520128"/>
                    <a:pt x="0" y="1467823"/>
                    <a:pt x="0" y="1333154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9999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8177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8" r:id="rId2"/>
    <p:sldLayoutId id="2147483682" r:id="rId3"/>
    <p:sldLayoutId id="2147483687" r:id="rId4"/>
    <p:sldLayoutId id="2147483684" r:id="rId5"/>
    <p:sldLayoutId id="2147483686" r:id="rId6"/>
    <p:sldLayoutId id="2147483683" r:id="rId7"/>
    <p:sldLayoutId id="2147483685" r:id="rId8"/>
    <p:sldLayoutId id="2147483664" r:id="rId9"/>
    <p:sldLayoutId id="2147483665" r:id="rId10"/>
    <p:sldLayoutId id="2147483679" r:id="rId11"/>
    <p:sldLayoutId id="2147483660" r:id="rId12"/>
    <p:sldLayoutId id="2147483680" r:id="rId13"/>
    <p:sldLayoutId id="2147483681" r:id="rId14"/>
    <p:sldLayoutId id="2147483673" r:id="rId15"/>
    <p:sldLayoutId id="2147483667" r:id="rId16"/>
    <p:sldLayoutId id="2147483668" r:id="rId17"/>
    <p:sldLayoutId id="2147483674" r:id="rId18"/>
    <p:sldLayoutId id="2147483675" r:id="rId19"/>
    <p:sldLayoutId id="2147483676" r:id="rId20"/>
    <p:sldLayoutId id="2147483677" r:id="rId21"/>
    <p:sldLayoutId id="2147483678" r:id="rId2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100584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Brandon Grotesque Regular" panose="020B0503020203060202" pitchFamily="34" charset="0"/>
          <a:ea typeface="+mj-ea"/>
          <a:cs typeface="+mj-cs"/>
        </a:defRPr>
      </a:lvl1pPr>
    </p:titleStyle>
    <p:bodyStyle>
      <a:lvl1pPr marL="247968" indent="-251460" algn="l" defTabSz="1005840" rtl="0" eaLnBrk="1" latinLnBrk="0" hangingPunct="1">
        <a:spcBef>
          <a:spcPts val="1760"/>
        </a:spcBef>
        <a:buClr>
          <a:schemeClr val="tx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251460" algn="l" defTabSz="1005840" rtl="0" eaLnBrk="1" latinLnBrk="0" hangingPunct="1">
        <a:spcBef>
          <a:spcPts val="660"/>
        </a:spcBef>
        <a:buClr>
          <a:schemeClr val="tx1"/>
        </a:buClr>
        <a:buFont typeface="Arial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378001" indent="-251460" algn="l" defTabSz="1005840" rtl="0" eaLnBrk="1" latinLnBrk="0" hangingPunct="1">
        <a:spcBef>
          <a:spcPts val="660"/>
        </a:spcBef>
        <a:buClr>
          <a:schemeClr val="tx1"/>
        </a:buClr>
        <a:buFont typeface="Arial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3pPr>
      <a:lvl4pPr marL="1941271" indent="-251460" algn="l" defTabSz="1005840" rtl="0" eaLnBrk="1" latinLnBrk="0" hangingPunct="1">
        <a:spcBef>
          <a:spcPts val="660"/>
        </a:spcBef>
        <a:buClr>
          <a:schemeClr val="tx1"/>
        </a:buClr>
        <a:buFont typeface="Arial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2504542" indent="-251460" algn="l" defTabSz="1005840" rtl="0" eaLnBrk="1" latinLnBrk="0" hangingPunct="1">
        <a:spcBef>
          <a:spcPts val="660"/>
        </a:spcBef>
        <a:buClr>
          <a:schemeClr val="tx1"/>
        </a:buClr>
        <a:buFont typeface="Arial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3067812" indent="-251460" algn="l" defTabSz="1005840" rtl="0" eaLnBrk="1" latinLnBrk="0" hangingPunct="1">
        <a:spcBef>
          <a:spcPts val="660"/>
        </a:spcBef>
        <a:buClr>
          <a:schemeClr val="tx1"/>
        </a:buClr>
        <a:buFont typeface="Arial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3631082" indent="-251460" algn="l" defTabSz="1005840" rtl="0" eaLnBrk="1" latinLnBrk="0" hangingPunct="1">
        <a:spcBef>
          <a:spcPts val="660"/>
        </a:spcBef>
        <a:buClr>
          <a:schemeClr val="tx1"/>
        </a:buClr>
        <a:buFont typeface="Arial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4194353" indent="-251460" algn="l" defTabSz="1005840" rtl="0" eaLnBrk="1" latinLnBrk="0" hangingPunct="1">
        <a:spcBef>
          <a:spcPts val="660"/>
        </a:spcBef>
        <a:buClr>
          <a:schemeClr val="tx1"/>
        </a:buClr>
        <a:buFont typeface="Arial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4757623" indent="-251460" algn="l" defTabSz="1005840" rtl="0" eaLnBrk="1" latinLnBrk="0" hangingPunct="1">
        <a:spcBef>
          <a:spcPts val="660"/>
        </a:spcBef>
        <a:buClr>
          <a:schemeClr val="tx1"/>
        </a:buClr>
        <a:buFont typeface="Arial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75FD33E-5D91-442E-9EBF-47ADF21390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186070"/>
            <a:ext cx="9601200" cy="66294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3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1B6160-071F-4D70-8409-9EAAE053B40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D6CF35-1045-3DF0-7C4D-EE87F03726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806F7-8052-DCBD-CA60-2975A591C1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E29699-2F37-32DF-2FB8-B9FE0D54D8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84492D-EC06-D642-CFDA-ADACCB3B27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C54F32-A470-8569-0367-94F07BB05A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DEFF791-B79F-2D21-A43C-D5C4885F4D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3E3B176-DAC4-1DD1-93F2-C9D45459321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25EC695-F6F8-0EDA-A2C3-07870DB0F7C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24F028E-C069-A608-1CEF-21F2C37B51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A9D90CB-CE0A-FFB1-99D4-3C148F45E2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299BF55-5CB2-E5E6-6AB2-4CE43AABED2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963283C-0D4F-3275-35E8-B59EC7AA0FD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B09CA06-0F0D-0361-CF23-3816199621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572DC4C-A279-208D-F6DE-1920D8D8B8E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69A35C9-99E1-BA16-4E0D-F891D272EC5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B45B06D-D143-9FD3-C34A-FC154CD6B10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B7DF516-7162-34A3-D7A2-D724E27180F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F9FDE40-C1B8-D52D-4B33-4CD53D98068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B9D1302-4876-AA34-2D4D-5AAEEEC1DA7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9EFCA31-7F59-AF62-66A5-3D6C0164987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BD0AFFA-603A-5D17-A176-04160D03BBD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963884DD-3502-B665-4CE5-21B18CD5BA9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8A3BAE54-E3B6-41FA-4878-E53EE7FEB08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B93B918-41CE-798F-5A14-D491763C356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205DD18-E3D0-2260-DC83-71BBD93EDA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5C44B78C-86B5-A641-C2F2-5445A1B106A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020A12D2-F24B-62D6-C570-E3B69E2C9D2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C5D18A13-3D9A-9265-9A96-C6E8537DE58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645B4EA-2E1E-F857-0937-3A447753704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19EB485C-05DE-CA1A-94EB-2BEB734D969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CB3C8157-E991-4E70-8D63-14F33362DA1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9ED2B790-7528-EBEB-7827-05D19799B9C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0F1DBFC7-FBB9-78D0-771C-9A1E56F16CCD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6D6345EE-5C35-AF75-09B9-3183DFF49C3B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3517B01F-F16A-E8AB-ABA9-264563F6D86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C0A5D2E1-C90E-6D6C-BAD1-71195948F7C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7CC6498E-E00B-7CA9-E4AB-7F3903C551D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7C0F3969-33D8-06A5-F0D0-F44A6BD55540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14896A75-CB00-5872-3343-806E4A26EFB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19CA8B33-EDE3-1B15-2C27-5DA76684AFB5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07F9EDE4-210F-86DA-EDED-7E8476274F4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B33E462E-93A1-1AD5-C7E4-F5B31FC32CE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8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C03831-3976-4C58-B62D-5DD797E979B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1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963A74-3550-0B73-CCE6-A5FD072D1A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09AE9-3967-4E15-61D2-803502AC97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147D91-0FFD-6A40-2932-C6D42473EB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1B609F-B0CE-A818-DBEB-F2759082D3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3D74BE-4803-684E-4815-6391DB54B5E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6C2E257-449D-7B01-AD5C-4839A41520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3164736-9CE8-638C-0EE0-59472CEE079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A8C2135-A269-F59A-D970-5CA386722BF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BE1227D-A3C3-F10F-F385-1B57E90ADFA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7DCD0F3-3FB7-22CB-3400-3E13B413A83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98198C1-B53B-DF2E-0FA1-044A5FC0E5C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8E1C238-B6BE-9BF9-A174-86A6740A06A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2092325-A7B8-E51F-659D-66CF7F880CC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40EE5BB-E2BC-C024-16E5-75AE1BC223A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80C5371-065E-8A13-BF13-E9F89D7BDEF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9F822FA-A917-7C2E-DC44-1DB8F08EE3C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12F1FD1-6CDD-3CF3-536A-87C71A870C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76F72F3-E2EE-A8E5-93B6-120CAF0CAE9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B6E3088-E147-A594-61CF-3A274989F6C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6599B7D-198D-1ADD-61E8-4560D03C770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8FA1DB7-FB75-9915-82BF-2A1C8BE04CA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5FD25F1-8FE3-C09D-7B29-02CAAD7F22A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25855BF-7B51-B2CB-9544-C4402E04031E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E7E7A5F-CD06-95CA-66F4-D0F9F8558D2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5924842-D6B4-AD3B-D867-DD1AA1DF3C7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42CB218-5B48-7B2C-6568-030AC116A77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88519DE5-E2C9-3A29-B27D-F322D090F45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9C86CEDD-8CB6-79D4-804D-E329A0FC2A8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9C848843-9983-A78A-ABE3-031D035D9AF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5BADA3A2-BD3A-8454-9DA9-048800D6E01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91264C75-46A5-29FD-29B2-B28781C6107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170764C-D6C2-F3AB-E94B-01C36A36A6A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EE8EF37B-60FF-40AA-FA8F-717673CFCE4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5003A37A-81DE-1571-D3E0-3A35682976F0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7DC0172F-95E5-5ABD-5D2E-BD72BE7943C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A8B38413-B23E-0C08-6A90-9629AC29B53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245E4858-1893-407B-9480-0591A654FB47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BF24154C-F5D9-91C9-76CA-55CF16C9CEFD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F5E3932A-75DE-208A-430B-9D7DACC9F365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1927CD0B-1F32-E636-39BD-3355308FA784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74411B81-5D5E-B4BF-F6DE-878D70958061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235EC5B6-4605-612E-CF0D-59703F5614F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8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093F1D-136A-4035-BD72-4CFBF24105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0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CC050A-D3C8-2C9D-D247-286B0CF181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14B6FE-703B-2AFE-37EC-EB3E8A6508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D4B69B-056E-AC77-8CD8-0F105493CED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B43B41-5D21-A81C-E25E-EE88C5114B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3272D6-C0FA-EF65-8021-166ACE0F0C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E706375-0D5F-7F33-274E-95C0103E2B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0DAD5B-1395-1261-25C7-3201D4EBABB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4DE78F2-38CC-A7F7-9C50-1754231089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35EC634-FD75-B557-1E69-AB4E640C67A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6B1C38-2BA3-FE05-066C-C9611E1F3B9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1DF420-57CF-630F-047B-71AF5A8BA6C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2505CDD-2C8A-A9D1-6AF5-E84CE789940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6CCF5DA-0A7A-807A-CA79-7661063E9FF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4AC5D8F-4ED0-E5D3-3068-4701BF99E76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7161D5C-C8FE-89E0-7C7B-D366D2F88B0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AA6E86A-FED3-5C5D-7D79-B09855EBDA1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FC35465-FB9C-8C03-EB81-46B1B8C17C0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26A42CE-7F83-D44F-55DB-DF94CAE35BA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A35C33E-C858-7ACE-A6C4-A8921994AE1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D14FBFF-A4DA-4CC0-03E6-A4A8FA805D7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9A892F8-8EB3-AF04-0933-527871F48A8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E00F898-563D-1B19-98D8-59520A16779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81A3A3E-416F-5691-CF01-8FD5C1AB4E0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C1C88CA9-0FF6-FB95-0AE3-5A8638D8C1E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8CF1060-7B65-26D5-0DF8-4951A6493EF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3C5C3ED8-BDCA-DEE7-C549-BDF4DCEF087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53325071-33E7-81EB-51C9-44E1C76BBCF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188246D6-4268-C089-EFAB-A4D648066DE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22D818E5-4764-23D6-86A3-8D818C49A72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31CA7E9D-37BB-59E9-A2BE-60C6E7268A0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84BFD52-E68E-E800-A2C9-3AC8E20EA73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34D5C4CB-D621-710F-2636-2E96EA10353A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927C7D06-406D-ECB8-7633-430F57C4A87B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BC84170-2531-3853-FF7E-FE9F29079B23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ACCCF05B-6E40-B13A-313C-6AC338A4D36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9DCD2E2-0F47-987B-46EF-C171AD46CA5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B491401C-7FDB-5859-93A6-A9AB5626AFBB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B1136CCA-0641-4A27-D0ED-B14E963CEC1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F5A45ABB-4403-71BB-8B2B-FFB438FC6A18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680DB861-D7D8-507C-580B-45C89B554B61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9A383026-95A6-558B-245D-7DACA3D8D40D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68E30667-1E8C-1D1F-EF24-B88677156B3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9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8895B0-0DD3-4589-8771-C9515F9645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6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164513-3441-7EED-EBFD-E4ED86215B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6B20C-63A4-FBA4-9005-A59F919DAD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EC2E52-3EF7-D38B-FA35-2DFE1D8C61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BDD1CF-95B5-F513-1EEA-B062B04BD3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DE83568-61D2-AB53-C99D-6069708328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AE55650-B3CB-97A9-6F88-08E5B83F33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89A3CD-E77A-55A6-30E4-EE29410943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E0C70EE-59CB-9B84-68B3-9240B9EE43E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2FDC7B1-4047-C46B-EDAC-7F90A1383AC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D865065-79C5-E405-2060-B5468D7D9F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9B41E44-893A-FF3C-5DC2-41DCEEEBD89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2A20F72-BE41-8E8B-47EC-E129944CD8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21651C5-255B-38BD-78FE-74D82833151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0834545-87FE-BBAE-41E7-EF7447C7DFF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2434410-483D-234F-0853-4218F002190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B46C2E1-2047-2987-D186-432A5F2A25A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254D8FA-F974-6E1F-4411-39DCE2C043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EDEDE97-70E2-BA35-AF39-461B168398E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7E44BF6-6814-B1A8-CF77-A8E7DEEA8AD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8A240B8-E5B5-0DDA-0D27-695143F8E96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C8218B-BB5F-93D4-53C7-1D62FCF28C8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D9FC017-7FCE-B709-3F92-F2873244DEB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1D54E0C-F4ED-1726-A99B-D0AA65256C8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3252B1C0-4376-9CFA-C04D-FE4D8848882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80282497-8587-90B2-685D-824C37C21C87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F09978EB-1349-0077-2B69-5D1645DF2FB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00BE6AC-B006-C40B-20F2-1993D4C5EE4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A49CE08B-0653-FE3F-D6E1-9DC5FC28394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52621F85-58B1-BD5F-861E-37FA407182D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3D1346CA-7B7C-3140-EC46-1966B9A903D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6649A548-B498-8941-57A2-AB7CBF7D052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0B512C42-497C-0563-981E-6066B90A981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46F1A80C-2680-BC26-E562-160E2B84CD8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FBD628BC-060A-7688-CE7A-52AD06E983B6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3D1B95BA-A62B-C119-8378-CA83E3D9A2E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4AF75351-6C27-B10A-36B8-F7BA714C2BB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2FBE321A-597D-EC95-8783-AAC896C3199C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5238660A-7765-3B7E-BC0C-510E1978A15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B793C4F5-EC53-F80F-7030-77FB9DC21CD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C475E2F0-53CB-1666-76DC-1F647DE4D1D6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05D1973B-DFCC-B74C-7BE6-D75310850018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A62A249B-FF94-C97E-7E77-7005CCBCF2C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4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E11B1-3143-4FA2-BCA0-0B64884F38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3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9CF78E-24FF-8227-2B26-529BD27C37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F281C-D488-A61C-7B27-6239EAEE9F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41D01-F568-D019-C06D-EA7444FC5D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A738C-6AF5-29CD-22D8-C463FDCBBC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1B085F-FFD5-086E-2BB6-99451BB6CD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7A8B16-5F52-4A4C-5012-E45C07A962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224321E-2A10-C447-AA67-6F92328F49A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7D41D1D-6349-CF71-6BE2-0B8943D6783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7371F5C-CDE0-B975-6838-2F624AED5F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3AA693D-7269-9D86-706F-4B5179FA815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0573336-65F3-4281-E05F-DC576CC113C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754F06F-2D1B-530E-5582-0A20E83A8A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FF5F675-4CBC-8DDD-4F9D-3B3BCBDB327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3E80726-EFC1-BF52-536E-276A236FC44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0E2CE98-88AD-EF1D-8B03-63387B690B7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A438AAA-60B1-6305-4DDC-AC5223E9FCD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E54D13C-892F-B0CB-DD4B-5B7527369AB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6ECCF72-5DDF-A9EB-7885-C28D1502D94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9118F82-8435-AAF0-975C-D9A286248BD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B37BEA6-B89C-1706-8176-5A21C69027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C49B8FB-246C-EAD0-C0C1-5AC8E54804D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7F838D89-E097-D4C4-08A4-F78A1396037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02ABEB6-26C4-E171-ADC5-86BBF9A6124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9C2C2D6-1469-545E-79F7-3429B7354C7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AC5824F-AC42-A344-BADC-027C80FAC2F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C7055E6-FF9E-7392-693A-B3361B67AE1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1698FEB-2BC4-93C9-3777-04DE7FBDF33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94BB8CBC-E48E-0B14-0DDE-C614608B590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005CE9E3-FB8E-6F83-3764-70EAC28C4A1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4287E72-8703-6C37-DA89-1CD020DF08C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3B67D2D2-B036-31ED-A9F8-D0CE41691F1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5120AAD-49DD-5A9B-E0E2-AEB19A00F79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EDB9A6B4-3DE5-0B55-D111-2FFA290E9AD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B3886D06-0E0E-60BF-6923-BFEC32AE2DCE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84F3FF0D-6C3D-16D0-F8C8-6CE75D9BA76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FAF7EFD6-EE0D-9336-18F7-65EFB2FB0F8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4A668B8E-7D85-450A-3057-4B86E77A23C3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DDF4A4E0-DB9C-BB70-2B01-3A9F7F1BD6ED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516E71D4-D5BD-F6F0-F44B-9FFA8EBCEA34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1618AEEE-94C5-9B98-DAF3-AE66FDF92F83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C6566E60-608B-5DA5-59B7-436FDBFB55DC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63211322-F27F-6AC8-54F8-13DC27307B70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2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507D55F-71C7-4DA7-8AF9-2B7400AD65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7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A4987B-EB66-42AC-8A5C-E322CDC280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3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F70367-C54F-F0F0-D018-B05796594F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E5082-1864-ADE7-3B8D-659BE5FC3D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A0680-2D40-E4B1-1CD9-EDC8E0E786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453777-DE33-7037-9F12-F5F354385A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846D1A-C748-82DC-C08E-A6748001980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D6596F-7478-21CE-2823-DE21456AE5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1600B64-55D1-862B-F65D-0DF1F3CA1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8BCD45B-1868-95C0-1414-22954A00C9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9711A71-F103-A4F8-6693-787B39B7043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51C02DF-4408-D132-2BD4-DDFB68BAC1B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AA44F45-1B4B-A3E2-14AF-228A62A79B1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FCCF5BB-8C4F-B447-4D11-FA70F078F76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A4500DD-0ACC-BFD6-F270-BF28634DF0F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A59FBA5-05BA-7F43-AE10-DF1448933F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C96417B-78A0-ED49-37C3-5B2BFF1E8C4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12926AF-AB3A-2E03-4EF3-ACBF38B9DF0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1965049-4694-D60E-1604-568627C8109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4553BD7-7DC3-6293-19DA-4F20FCC5701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EBF175C-84B8-7570-90CF-762F06DEF5A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D207F33-8FE9-3A7E-31C4-EBFA1107CD4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51E98F1-2A73-95C8-4839-4B746D8AC01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FBC3C6A-B307-1554-055A-A9C7E22E5F1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C408D6B-7CFB-56B0-ACE5-94BD3C3E1C6E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2940A577-180F-6BAD-9F53-9D67E074A8F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C079823C-2366-26C6-FE64-77665A38896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0864D54-F526-3606-BC17-0FE9ED35609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91686B27-A17F-E538-8E10-146DED2204F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1F1DE310-FCDE-3A85-8B72-8E56C2BB4E45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75DA5E6C-E820-F4F9-4B2D-5327CD3DF71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01C9837-29FC-24D7-2DDA-003B8BD1F31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20A6949-9355-9F18-8B64-716C25FA702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708D48B6-9707-A4B8-0AA0-F5FC7E57634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5C64BE3-6C10-EA29-E6B9-730DC9B0AF9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4A0A242E-5FAE-DF07-32E7-DE4522A0193E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C5119042-2B6C-347F-8CCE-791BC0BB035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34B834D5-3BED-4065-DCA0-0575C53ADE42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97BD320F-CB78-2BE6-D2F8-12D8B6CB0C8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53E1BF63-CFAE-58C1-AB6F-E8C49B3E41D4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EC9D43A5-0D32-45D1-D5B5-FBFDDDED6EC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A70CF620-E602-1BEB-22DB-2EB91652F189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4E8926E4-71D3-9ED4-B3E5-0D426181D6DF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3DD8A49F-2E4B-0562-6D50-6A864A9F184C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6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4DDEBC-2C4C-4EDA-A0C7-5B628B00EC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3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CAB3364-3FF9-BE23-94ED-D111AE11B8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B5E7C-E623-4DD3-2523-23942CA6EE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7326F8-C92F-0A95-A75B-561D35D7B2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020708-13DC-3E0C-D01F-557CE67FD6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F4724E-E6F1-AEBD-FF21-1A9F6E5AC0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A61DCF-067E-09B2-7AB8-6AF9D47F0B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7DEEB3-4656-DA3B-B31E-156DAE4D4C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EB308C6-B353-5831-5E17-F756BC69912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64CFDEE-63B0-4E81-70A5-AFD32D430FB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02A9644-BC78-D872-850B-C0DA38B1428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37DC52F-C4AE-55F4-3CE1-DD6F2C6DCC2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800673D-0D9A-62A1-36C5-4F6D39AA631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BF82A91-60E3-2BFE-00A5-D3C69FC1FB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A98D4D-71F1-9DB2-7386-FDC556270C5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4DF8AC6-ADA3-8D09-C334-7F49A26ED42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899BE94-C637-A85D-4516-23551FAFA1E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F699A6D-A879-0F2A-6A42-E83C5F6630C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32169C7-775B-00C3-0B02-3C8C08712DD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72D7ED5-CA68-BF34-A199-19B1E7D3471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6D2EB68-CACD-BDED-157B-00DD59843E6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D0F8CF5-E8FB-6ACD-6313-458F6930FC8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731F3FC-A391-B6F9-ED23-4F71B8F5295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FF3D1EE-F298-6D87-6A17-E8EFA7B35B4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F9D189A-DFD1-985A-24D4-D4A5A736469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68B331EC-2B1A-ABD5-7032-AA49332B1AEC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B350385-49E2-F71E-31A0-437CDFD8DD04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8931845-8C9D-D528-AA08-140ABA571CE9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CB01F4C3-4EAF-6AE6-E9EA-5F30E5BE522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0E264446-AF89-3047-1DD7-C0E72FB644A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5B5C900A-8E1C-484A-35FD-D994FB083A3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D30C422-02AC-3C67-E59B-639E35DC0C69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449F30D2-C390-F2CC-A666-4900B4FD82E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B8B536A2-E27A-AB23-8D55-5C627BD584CB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1846B8A4-2862-C923-E676-393D0767A7B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2BC2B1E2-D695-9243-8F2E-96846398897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90A1EB06-CE66-C325-4576-01C4FA5ED89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BECDECBD-8973-48A8-5E7A-311F4D5E4AE9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E4D93F91-E662-5444-7C0F-FCF66223ECA4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ECBFFD3E-1447-2E56-501E-D47655AFCE15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0779E201-A3E7-2139-FFE1-9F72501CFE6E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BA15F712-60FC-D045-6324-B1604BBF859C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56D76565-307D-FF0B-5177-A86E4C0CAF1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2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B0A0E-49AE-4545-BB16-AF749CC54C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228600"/>
            <a:ext cx="9601200" cy="7370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A399F7-972B-7305-5CA6-5E51242FA4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FEC45-8EEF-6B82-B516-AF5404FC8C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D6E97-CED6-D61E-B172-9FA08B746B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C96019-B5F0-D441-02AB-6FB54D8D29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C0CF97-5D67-B1DA-3435-03F80F861E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1B92A5-DEA6-3BE2-6A16-22C578A4E0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ACD74DC-BF42-9555-CA6E-03E9EFDB8FC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8701C57-0C40-2A62-CEA4-F168F6F342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095D6C0-AF36-F38C-A779-B3D3D751387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3162E6-4C8D-BD19-39AC-E7059B93A97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53A17DC-4175-DBBB-2048-56335C4A5C6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FE57E9B-D681-BF89-2DB0-443F24DE317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EF3CB50-FFC8-DB6D-DC64-39C0C7CC969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081B164-0C28-07D6-1684-169A6F543DD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D58AD2-5AE9-D989-A117-84DB0F4BF00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15D2415-7AE0-0127-92ED-B1C8429539F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7C51A03-68E3-C7B8-2061-1E77A2CB4A9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EE11287-82A6-31F0-9E04-C5CE8359BC4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7FC3598-FD24-1B5D-A122-BE6EC62C84D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7AB8F84-4E51-BC31-9BC4-E09226590EC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1E7F5FE-CC6C-7C0D-B77D-3984ADCB14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A8139F2-FEDF-9B3A-7C2F-DC1F960090C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6A2EFEA-E894-BDC7-1A46-097E04C2DAA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6A714F0-C876-B492-87B4-50EA32729F4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AAA566A-A241-8945-0509-585506DE5F1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0B84E23-AA0F-2F49-09BA-C88F2C33C79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4DE6A9B-8457-8B2F-4E41-723D8E2062E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045BDF6-A0FD-974F-1894-8DE66AEB44E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13938AB6-1387-060F-D042-B27A9CEB89A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007B2DBF-0EC0-0744-B261-FFF101DA524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E35C373-9FEF-85DA-C551-91C739016BE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0F72995-1C69-6048-69D6-8483306102C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6C1A6788-7882-10D3-E7E1-1F798D18645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A8774FA9-0F66-AE37-EF85-002E3299A18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4933C187-76A0-AC00-E111-44F10DE335DF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05BE1C0A-C32B-D7FC-975D-DFEC7FF29B9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98727158-60A1-886B-8CB4-A66AE37D55AD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679C1F0B-78A8-EF79-3F85-1205BB340DC4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99ACF4F-2226-A14E-85DF-7DF526B5A938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CCE2E602-F3FB-160E-7BC2-DB97B8D5D057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C9EECA5F-9A88-76B0-5FDA-FF85D97A427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DCF45A03-384F-E1AB-D2AA-F9C8FC04A375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0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1BE2A-1E27-4A97-9437-5E394E51B44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0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58E41C9-27A2-EEAE-42BB-AA1CC73958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D2452F-8048-2367-B6D7-9C3CF7A7B2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64D55-65F6-7A3B-A96E-EEF6D04C79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E073FA-170C-6DC9-2FD5-886237D46E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AC06BC0-0342-3DB2-D9ED-7C812AA72F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EECECF-99A2-323F-7906-238D87C76D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D405CB3-66A0-616E-37C4-C378F6A712C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11BE219-EF20-6970-ACE9-75C3BE4763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EB65809-9688-1620-67C6-34C3138E72E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A1D26AE-65E5-7150-6C66-1777E8F1FE0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4B6ADB9-F3A8-38DD-F8BD-C743D790E4D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0CF387A-4738-5BE2-83EA-85BA9FE150E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CCC55F1-0832-A37D-84C6-B2451105AB3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0448AAD-D965-A7B0-083F-B039E1A6365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942340E-4195-F9F2-BA9E-41106894299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872A9F5-E648-556F-AAAF-AB6F7886E38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39BC3DC-D1A3-9876-7EC3-4910B84E2AA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7AF6C26-A5D6-EC17-24B7-8811AD9C2D0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FB02010-FC5F-114B-7469-5FAABDC86B5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6A1DA77-B2E5-B1B0-A108-332D389D9B8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ACB3A2A-4157-048D-F831-DB3DC41C4CA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BEB2DF9-31B8-7A41-198E-988CBD751FE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2D82C10-CA77-B7A5-F429-E3E839D6A69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EFA9BE47-B0FB-7B2B-0010-1C5AD9271D1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746C84E-273C-C89C-3484-33532D67186C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B1F3A869-6749-9209-5F52-EAC6E623176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CFBF2140-A8BE-DB98-1BA6-4D3966D66E9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C75712A1-3A99-63F9-61B7-D4FA3A106B9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ABD1F81-1B35-1C07-8C05-D733D4B3F47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8D331F35-F7BA-2618-8065-C4844DBB8FD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9D6F5D72-9996-7FCC-DB7C-E979C2F0F05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7CAE11D-D714-166A-C099-79AA3A2FD5B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FCCE9126-CE89-4E48-0759-B2DEF1C431D1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A19FF4C2-E278-AF20-390E-2AEB234C2693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80D5C55F-5025-17E2-EA0B-19E6054B1EE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ABA0BEE-D251-BEA7-7B41-650112373DF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5A8BF1BB-CFCC-A9DA-A549-AF14C7E04EB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EF84727C-9F15-D38F-C133-F069320983BB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B7F776DA-E8E4-C943-A22F-34DDE332CD05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F5468C44-E8C5-C7E8-FA21-4A79304E0452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5BC2664A-8026-18AF-7E3D-66DD6343773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774777B0-ABB6-34CB-F333-6025296B941F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4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7058E6-C39A-4E94-B07A-F04D5AAD28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606B3CA-391C-4DE7-86FF-BE2B5ACB210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BE84D3-9903-4262-B06F-0CD8185444C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EB92034-E385-4D9B-BC9E-4AF38A14D82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5A59EED-DF36-44D9-89E5-5BE9253D49E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3C759DA-694C-4C04-8F2B-610F577670F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DD27B2A-7DC1-4F57-B470-2FE14BA461E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6F4F641-A7D9-4ABC-A39B-1C142B193DB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4200BD3-AEE7-4945-9566-09B8A292745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0D3E80D-CDC8-4F59-9F49-D891F258AFD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FB7DB8A-ECDE-47AA-AE96-85A706A03C82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378D739-90F3-4E05-9FEB-CC907F94F62E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A7A3CFE-A64C-4A02-AD29-5BB78AE56B7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2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38C53-4AF7-46B9-AF2D-79ECDF737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4BEF9-B32D-4583-BBF5-EF9CCF830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39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BF3A8DE-082D-44E0-ABDE-4850DA19DE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3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496BBB-8C93-4772-8A5A-FA56874390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A3779-EBBC-4A67-ABF8-2427E72DAF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231683-5D4B-4906-BD4F-05C4D0EDEBB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02FB59-22F6-4803-A200-734D6312CF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1E4CAE-54A4-48EB-8225-1DFCD79B14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D66F1FF-5D2C-4823-88A7-99C7E51330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934FDD4-1FE9-46FE-8375-F2C2B736D4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8AF2313-6AB8-4734-BA86-522F60797F6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76B4138-D3E5-4290-8705-F89055D3E02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F7C9DFE-88E4-4C48-B334-BD4A4F14E2C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2AE176E-74E4-4FC5-93E1-78B25492E7B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F0DBEA5-04A5-4731-BB9C-FA1435B8E9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B4D2B80-1CE1-4423-8E1A-15732F69AF4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106521D-9A54-4249-9216-303C21C61C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9339401-FD8D-430C-8E15-272DC5D8780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8DD94AF-CB7E-43C2-8694-EA833404510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FA37705-818F-45CD-9CEE-77703984BA0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EBD2623-EEB8-4501-852A-FC090987C79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5AB7B66-F0EF-4AD8-A4F4-E1060913285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681334C-F258-4DE7-A3FD-3AE9B6834E8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761BD08-B3BB-4C95-AEA2-F3BF1238075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792190D-3C7D-4EAD-AE30-D388220D05D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5542CF0-8AF8-4854-9799-0DB5F8D3A69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Martin Luther King Jr. Day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3FCF6CF9-BCC6-40F8-8471-0FF19F3649C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9DF7234-DF61-4FB9-8430-004A7E751C0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EAB152B-DE41-4E52-BCA5-EF6BEB3167B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B02031DE-C7F0-409F-8E50-A5C9FD6DE3A9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5598E20B-D730-4190-85F5-6D0B93D3474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B35284-4FA1-4900-9A12-6B127C55D6B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06F897C8-08B9-4246-8FE9-1FD8F4BF177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65FA2955-BF7F-44C9-AFDE-00E1F90851F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C02DB88-3A49-41A8-9C93-5682E3CBEDE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EBD30F36-0EB3-43C6-B4CF-F333761D34F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0A9EACA2-C1B7-4AB3-9B88-A75F7C4F4C8E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FDA00B3C-AFDA-4726-99CA-7823A254A4B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32E8C29D-5F14-479D-A2BF-5856E3AAD81F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69BD6665-88C1-4387-9FC0-853DDDA41B76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B2D3BCD0-A041-4D66-84D3-2FD2D092E6D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45F9307-EBAD-477A-A4AE-A297415FF0DC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C8CF3550-ACB5-4C20-9662-B9CAA322AFFE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3A28E1F8-CE34-417A-937B-B5106E30810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C7560E4D-5070-4B96-A353-4E4F793456FC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2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03DB75-D15B-49BA-B51E-4D2A28CA5F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3C901D9-7134-5C0D-06F8-76BEFE0A86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3B63E-91E3-552E-ACE7-78488C64AD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813521-56CA-A663-35C8-7F00A42E83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121600-A53D-89CF-2832-F63E001F8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6C0AAB-6882-E9B3-E562-4E749616212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F3D78E-0683-92C0-C265-6ECB4B03149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8256D1-5A4D-055B-0E46-AE4BF4A82C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B12F7CA-1502-C1D0-EADF-A4448D292C4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56246F6-B041-7BA1-1CEA-80E7CF3C7C9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22067BA-657A-4B69-E261-51CE5F688D7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7D47CF9-726C-AEFD-041E-D07389E66B3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B05EE14-02F2-C3F7-FBF3-EBC0E17AE74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6C05D8F-F99A-75BA-47E9-0C1F5F441D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C0819A3-341E-CB3C-5999-BDF2A67B1E6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D2A1CFD-3824-1027-42DF-89C2F9556F1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66C3177-320B-435B-44AE-66F7EC2774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B586DA5-0464-2EF2-0D0B-C176AE1F2CB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868905F-EEF1-9B02-E840-664B37DFB8A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671918E-D201-A8FD-8293-619BAC0F5ED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96A2C2A-E531-7AA2-DD8C-7DF343CC289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33B4580-376C-4CC1-F45F-0C5DF8B7EE3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B3B3D3A-C52C-AA55-3E9A-6B99406C5EC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694697D-9EA8-4710-50D5-E5555FACBF4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496643D-8FAE-3210-3133-A0104E26DC3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C422408-70DD-C9F9-35A2-05FF11C6B18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A553BFD-E734-B403-C2AF-570AD7F24CA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9DE08637-9820-9F8E-3BCF-324C57D56E4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C06FF393-377F-EA1D-B583-97115060CC6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440A493-EC9C-1BC7-FB0C-949DABF4B40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8D8B3927-68D3-F17C-A8A5-22410BDA844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7302B3B6-D215-012F-27BA-D82F5CF286D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25CE12FC-CB93-DD63-25A3-5E707BEDBCB9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59A9D300-AA40-6951-2E71-8559DFF324A1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51AA31D3-D39A-5536-E105-1756A829FDDC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70C6011D-E810-06DD-522D-705EA40D5B6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02EA1FA9-75F0-AAC4-6F93-732299A5C37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ED7EB2AB-F35E-4248-CB77-A9F38903FB29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B7D03B12-09BD-0443-B6E8-ED911FE1997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1121C742-37E6-FBB5-EB99-80E3A4CB666F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65FE403C-090D-0DAA-CE5A-6CCC94D03B7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50781B49-7756-6276-91CF-47134B20B08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94B3E7C7-2BF5-6A1A-53BE-C130D32A8972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8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1719B2-01E0-4BFD-A8C7-45844451F8A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4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5520C6-5FDC-2BC0-51AD-A01A7A3668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CAD43-A0A3-5208-D554-A66B6DA7E4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3C62B-2514-9A84-80AF-94AD9947A8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F5572E-438F-8792-89A2-CE749A2984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C4EC7C-667D-DCD4-B935-220BDB40C6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2CC01A7-09F8-1DF5-94F0-400914CF19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5C4F00F-46D4-D734-192E-3C0B1BBE42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61D8518-138A-6502-926E-16F95474B99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2D242E7-432F-B212-F846-9DE9FC0A82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558849B-7939-6A3A-A9E2-7EF903F0921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AFE3E20-097E-8BC2-DC96-B89A4AEF625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297E1A7-A6C4-0AB9-096C-47BCF9513E9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B514219-1BAA-DEC3-161B-4CD229C73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D6A5278-2DB5-C694-4AAE-876BAB14444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7BE2DCC-4D5F-D746-F2FB-EE599DC0A14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9D3FE58-9BD0-0BE8-E7B3-80449600B9F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AE4F162-764A-7C6D-3625-DE19C5C7AA3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20D7A3B-E499-50A6-8B16-322D9B2AC46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E81EB62-683F-9BE1-A464-8F2E04C4931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81D670D-7D58-ECE0-DFB8-73998C723A5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BACC4F0-36E8-2670-6F4F-E4094550A27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9C0924A-9EC9-B98F-7EC2-FDDEA07193B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E47EA6A-3ED3-05D2-BE67-6E60AC08633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0BA6B54-1C6A-FF93-710B-798343E4DCA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B627A51-0151-47A8-BBC6-24B4A2F6928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A1A9245-9DB4-3C7B-D86F-C21BD431B133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842D87B7-4141-7A5A-A8AA-304F657B35A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724AC9F7-D38B-816A-DCCE-5EF2E338ACE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0719904C-7C47-D979-319E-8CC73BEBB79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AB6D65D0-0919-9F03-6FB3-0BC8F1936B0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B012379A-6344-9B04-CFE1-34E9389FD1F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F0721D8A-41FA-3862-FEDF-9CC456E413E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96226197-6D49-3314-0D28-8BC6660ABB1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71FBD6B0-3EF5-4D3C-B977-24BF1D72EBB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D19C7154-D72A-406E-A218-756E93B56DC3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804834C-6EEF-CA76-6A4D-3C3661DEC23E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EB3B664-884A-C3CB-03D3-352057C7AF8A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FA0E05A5-815F-2EC4-D4F5-42ECB95AE6B1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0876ADF7-D796-BA89-08F7-E8443C8AAC75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330B19D1-A20F-44D3-F888-090264E5B2C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CCD13A0F-8506-BE08-2C55-50E2F2F4D1C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CB43ED0B-0D23-5D29-5D51-ABB094A995D0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4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Calendar July 2013-2014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2RingCalendar2013">
      <a:dk1>
        <a:srgbClr val="755C5A"/>
      </a:dk1>
      <a:lt1>
        <a:srgbClr val="FFFFFF"/>
      </a:lt1>
      <a:dk2>
        <a:srgbClr val="000000"/>
      </a:dk2>
      <a:lt2>
        <a:srgbClr val="E9E5D6"/>
      </a:lt2>
      <a:accent1>
        <a:srgbClr val="51A588"/>
      </a:accent1>
      <a:accent2>
        <a:srgbClr val="F7953F"/>
      </a:accent2>
      <a:accent3>
        <a:srgbClr val="4EB8E3"/>
      </a:accent3>
      <a:accent4>
        <a:srgbClr val="FFD24C"/>
      </a:accent4>
      <a:accent5>
        <a:srgbClr val="9E5BA4"/>
      </a:accent5>
      <a:accent6>
        <a:srgbClr val="EB6553"/>
      </a:accent6>
      <a:hlink>
        <a:srgbClr val="4EB8E3"/>
      </a:hlink>
      <a:folHlink>
        <a:srgbClr val="FFD24C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2RingCalendar2013">
      <a:dk1>
        <a:srgbClr val="755C5A"/>
      </a:dk1>
      <a:lt1>
        <a:srgbClr val="FFFFFF"/>
      </a:lt1>
      <a:dk2>
        <a:srgbClr val="000000"/>
      </a:dk2>
      <a:lt2>
        <a:srgbClr val="E9E5D6"/>
      </a:lt2>
      <a:accent1>
        <a:srgbClr val="51A588"/>
      </a:accent1>
      <a:accent2>
        <a:srgbClr val="F7953F"/>
      </a:accent2>
      <a:accent3>
        <a:srgbClr val="4EB8E3"/>
      </a:accent3>
      <a:accent4>
        <a:srgbClr val="FFD24C"/>
      </a:accent4>
      <a:accent5>
        <a:srgbClr val="9E5BA4"/>
      </a:accent5>
      <a:accent6>
        <a:srgbClr val="EB6553"/>
      </a:accent6>
      <a:hlink>
        <a:srgbClr val="4EB8E3"/>
      </a:hlink>
      <a:folHlink>
        <a:srgbClr val="FFD24C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76e06e-6dc9-41d1-8a9f-c03742f3a7a3" xsi:nil="true"/>
    <lcf76f155ced4ddcb4097134ff3c332f xmlns="a3b0b6f5-45b6-417c-b616-a2fdc39bfd9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4D170D5BCF7247941969532C298561" ma:contentTypeVersion="16" ma:contentTypeDescription="Create a new document." ma:contentTypeScope="" ma:versionID="7c650e96b1f424da5c0c46dbb019bdd0">
  <xsd:schema xmlns:xsd="http://www.w3.org/2001/XMLSchema" xmlns:xs="http://www.w3.org/2001/XMLSchema" xmlns:p="http://schemas.microsoft.com/office/2006/metadata/properties" xmlns:ns2="a3b0b6f5-45b6-417c-b616-a2fdc39bfd94" xmlns:ns3="2e76e06e-6dc9-41d1-8a9f-c03742f3a7a3" targetNamespace="http://schemas.microsoft.com/office/2006/metadata/properties" ma:root="true" ma:fieldsID="a1f1df4ae7e84d9cd84dd9d77fcb28d7" ns2:_="" ns3:_="">
    <xsd:import namespace="a3b0b6f5-45b6-417c-b616-a2fdc39bfd94"/>
    <xsd:import namespace="2e76e06e-6dc9-41d1-8a9f-c03742f3a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0b6f5-45b6-417c-b616-a2fdc39bfd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f3fd32b-b413-49a2-949f-b4baa8a263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76e06e-6dc9-41d1-8a9f-c03742f3a7a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c8407ad-7fbe-4d71-8002-5891a13565bf}" ma:internalName="TaxCatchAll" ma:showField="CatchAllData" ma:web="2e76e06e-6dc9-41d1-8a9f-c03742f3a7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1BDFA8-F572-48C7-B71B-511F09AFD365}">
  <ds:schemaRefs>
    <ds:schemaRef ds:uri="http://schemas.microsoft.com/office/2006/metadata/properties"/>
    <ds:schemaRef ds:uri="http://schemas.microsoft.com/office/infopath/2007/PartnerControls"/>
    <ds:schemaRef ds:uri="2e76e06e-6dc9-41d1-8a9f-c03742f3a7a3"/>
    <ds:schemaRef ds:uri="a3b0b6f5-45b6-417c-b616-a2fdc39bfd94"/>
  </ds:schemaRefs>
</ds:datastoreItem>
</file>

<file path=customXml/itemProps2.xml><?xml version="1.0" encoding="utf-8"?>
<ds:datastoreItem xmlns:ds="http://schemas.openxmlformats.org/officeDocument/2006/customXml" ds:itemID="{EED5FBEA-B949-4D4E-9701-9CBD0A1EEC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EF6810-F0AF-4485-B6A7-B5AB4F48B2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b0b6f5-45b6-417c-b616-a2fdc39bfd94"/>
    <ds:schemaRef ds:uri="2e76e06e-6dc9-41d1-8a9f-c03742f3a7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2013-2014 academic calendar (July)</Template>
  <TotalTime>0</TotalTime>
  <Words>6</Words>
  <Application>Microsoft Office PowerPoint</Application>
  <PresentationFormat>Custom</PresentationFormat>
  <Paragraphs>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Calibri</vt:lpstr>
      <vt:lpstr>Arquitecta</vt:lpstr>
      <vt:lpstr>Brandon Grotesque Regular</vt:lpstr>
      <vt:lpstr>Brandon Grotesque Black</vt:lpstr>
      <vt:lpstr>Arial</vt:lpstr>
      <vt:lpstr>Academic Calendar July 2013-2014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2019-12-10T18:58:42Z</dcterms:created>
  <dcterms:modified xsi:type="dcterms:W3CDTF">2025-06-16T16:31:38Z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TC028010579991</vt:lpwstr>
  </property>
  <property fmtid="{D5CDD505-2E9C-101B-9397-08002B2CF9AE}" pid="3" name="ContentTypeId">
    <vt:lpwstr>0x0101005F4D170D5BCF7247941969532C298561</vt:lpwstr>
  </property>
  <property fmtid="{D5CDD505-2E9C-101B-9397-08002B2CF9AE}" pid="4" name="Order">
    <vt:r8>4590200</vt:r8>
  </property>
  <property fmtid="{D5CDD505-2E9C-101B-9397-08002B2CF9AE}" pid="5" name="MediaServiceImageTags">
    <vt:lpwstr/>
  </property>
</Properties>
</file>